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theme/theme3.xml" ContentType="application/vnd.openxmlformats-officedocument.theme+xml"/>
  <Override PartName="/ppt/slideLayouts/slideLayout12.xml" ContentType="application/vnd.openxmlformats-officedocument.presentationml.slideLayout+xml"/>
  <Override PartName="/ppt/theme/theme4.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 id="2147483682" r:id="rId2"/>
    <p:sldMasterId id="2147483684" r:id="rId3"/>
    <p:sldMasterId id="2147483686" r:id="rId4"/>
    <p:sldMasterId id="2147483688" r:id="rId5"/>
  </p:sldMasterIdLst>
  <p:notesMasterIdLst>
    <p:notesMasterId r:id="rId40"/>
  </p:notesMasterIdLst>
  <p:sldIdLst>
    <p:sldId id="257" r:id="rId6"/>
    <p:sldId id="258" r:id="rId7"/>
    <p:sldId id="1231" r:id="rId8"/>
    <p:sldId id="260" r:id="rId9"/>
    <p:sldId id="1230" r:id="rId10"/>
    <p:sldId id="259" r:id="rId11"/>
    <p:sldId id="1205" r:id="rId12"/>
    <p:sldId id="1204" r:id="rId13"/>
    <p:sldId id="262" r:id="rId14"/>
    <p:sldId id="1217" r:id="rId15"/>
    <p:sldId id="1218" r:id="rId16"/>
    <p:sldId id="1222" r:id="rId17"/>
    <p:sldId id="1049" r:id="rId18"/>
    <p:sldId id="268" r:id="rId19"/>
    <p:sldId id="318" r:id="rId20"/>
    <p:sldId id="314" r:id="rId21"/>
    <p:sldId id="316" r:id="rId22"/>
    <p:sldId id="278" r:id="rId23"/>
    <p:sldId id="320" r:id="rId24"/>
    <p:sldId id="321" r:id="rId25"/>
    <p:sldId id="1224" r:id="rId26"/>
    <p:sldId id="1228" r:id="rId27"/>
    <p:sldId id="1229" r:id="rId28"/>
    <p:sldId id="1207" r:id="rId29"/>
    <p:sldId id="1208" r:id="rId30"/>
    <p:sldId id="266" r:id="rId31"/>
    <p:sldId id="1212" r:id="rId32"/>
    <p:sldId id="1227" r:id="rId33"/>
    <p:sldId id="1219" r:id="rId34"/>
    <p:sldId id="1220" r:id="rId35"/>
    <p:sldId id="1221" r:id="rId36"/>
    <p:sldId id="1209" r:id="rId37"/>
    <p:sldId id="1203" r:id="rId38"/>
    <p:sldId id="275" r:id="rId39"/>
  </p:sldIdLst>
  <p:sldSz cx="9144000" cy="6858000" type="screen4x3"/>
  <p:notesSz cx="7102475" cy="93884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CC"/>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9E5722F-3FBD-4187-965C-B0F4A346663C}" v="2" dt="2021-02-02T21:06:50.696"/>
    <p1510:client id="{4A91B181-586F-4688-87CF-B33112F0D975}" v="3" dt="2021-02-02T20:53:04.07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59" autoAdjust="0"/>
    <p:restoredTop sz="95118" autoAdjust="0"/>
  </p:normalViewPr>
  <p:slideViewPr>
    <p:cSldViewPr snapToGrid="0">
      <p:cViewPr varScale="1">
        <p:scale>
          <a:sx n="81" d="100"/>
          <a:sy n="81" d="100"/>
        </p:scale>
        <p:origin x="1230" y="78"/>
      </p:cViewPr>
      <p:guideLst/>
    </p:cSldViewPr>
  </p:slideViewPr>
  <p:outlineViewPr>
    <p:cViewPr>
      <p:scale>
        <a:sx n="33" d="100"/>
        <a:sy n="33" d="100"/>
      </p:scale>
      <p:origin x="0" y="-1758"/>
    </p:cViewPr>
  </p:outlineViewPr>
  <p:notesTextViewPr>
    <p:cViewPr>
      <p:scale>
        <a:sx n="1" d="1"/>
        <a:sy n="1" d="1"/>
      </p:scale>
      <p:origin x="0" y="0"/>
    </p:cViewPr>
  </p:notesTextViewPr>
  <p:sorterViewPr>
    <p:cViewPr>
      <p:scale>
        <a:sx n="100" d="100"/>
        <a:sy n="100"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3" Type="http://schemas.openxmlformats.org/officeDocument/2006/relationships/slideMaster" Target="slideMasters/slideMaster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notesMaster" Target="notesMasters/notesMaster1.xml"/><Relationship Id="rId45" Type="http://schemas.microsoft.com/office/2015/10/relationships/revisionInfo" Target="revisionInfo.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ableStyles" Target="tableStyle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77739" cy="471054"/>
          </a:xfrm>
          <a:prstGeom prst="rect">
            <a:avLst/>
          </a:prstGeom>
        </p:spPr>
        <p:txBody>
          <a:bodyPr vert="horz" lIns="94229" tIns="47114" rIns="94229" bIns="47114" rtlCol="0"/>
          <a:lstStyle>
            <a:lvl1pPr algn="l">
              <a:defRPr sz="1200"/>
            </a:lvl1pPr>
          </a:lstStyle>
          <a:p>
            <a:endParaRPr lang="en-US"/>
          </a:p>
        </p:txBody>
      </p:sp>
      <p:sp>
        <p:nvSpPr>
          <p:cNvPr id="3" name="Date Placeholder 2"/>
          <p:cNvSpPr>
            <a:spLocks noGrp="1"/>
          </p:cNvSpPr>
          <p:nvPr>
            <p:ph type="dt" idx="1"/>
          </p:nvPr>
        </p:nvSpPr>
        <p:spPr>
          <a:xfrm>
            <a:off x="4023092" y="0"/>
            <a:ext cx="3077739" cy="471054"/>
          </a:xfrm>
          <a:prstGeom prst="rect">
            <a:avLst/>
          </a:prstGeom>
        </p:spPr>
        <p:txBody>
          <a:bodyPr vert="horz" lIns="94229" tIns="47114" rIns="94229" bIns="47114" rtlCol="0"/>
          <a:lstStyle>
            <a:lvl1pPr algn="r">
              <a:defRPr sz="1200"/>
            </a:lvl1pPr>
          </a:lstStyle>
          <a:p>
            <a:fld id="{41985630-0EE1-4E5D-B658-A364FCEECDD7}" type="datetimeFigureOut">
              <a:rPr lang="en-US" smtClean="0"/>
              <a:t>2/2/2021</a:t>
            </a:fld>
            <a:endParaRPr lang="en-US"/>
          </a:p>
        </p:txBody>
      </p:sp>
      <p:sp>
        <p:nvSpPr>
          <p:cNvPr id="4" name="Slide Image Placeholder 3"/>
          <p:cNvSpPr>
            <a:spLocks noGrp="1" noRot="1" noChangeAspect="1"/>
          </p:cNvSpPr>
          <p:nvPr>
            <p:ph type="sldImg" idx="2"/>
          </p:nvPr>
        </p:nvSpPr>
        <p:spPr>
          <a:xfrm>
            <a:off x="1438275" y="1173163"/>
            <a:ext cx="4225925" cy="3168650"/>
          </a:xfrm>
          <a:prstGeom prst="rect">
            <a:avLst/>
          </a:prstGeom>
          <a:noFill/>
          <a:ln w="12700">
            <a:solidFill>
              <a:prstClr val="black"/>
            </a:solidFill>
          </a:ln>
        </p:spPr>
        <p:txBody>
          <a:bodyPr vert="horz" lIns="94229" tIns="47114" rIns="94229" bIns="47114" rtlCol="0" anchor="ctr"/>
          <a:lstStyle/>
          <a:p>
            <a:endParaRPr lang="en-US"/>
          </a:p>
        </p:txBody>
      </p:sp>
      <p:sp>
        <p:nvSpPr>
          <p:cNvPr id="5" name="Notes Placeholder 4"/>
          <p:cNvSpPr>
            <a:spLocks noGrp="1"/>
          </p:cNvSpPr>
          <p:nvPr>
            <p:ph type="body" sz="quarter" idx="3"/>
          </p:nvPr>
        </p:nvSpPr>
        <p:spPr>
          <a:xfrm>
            <a:off x="710248" y="4518204"/>
            <a:ext cx="5681980" cy="3696712"/>
          </a:xfrm>
          <a:prstGeom prst="rect">
            <a:avLst/>
          </a:prstGeom>
        </p:spPr>
        <p:txBody>
          <a:bodyPr vert="horz" lIns="94229" tIns="47114" rIns="94229" bIns="47114"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917422"/>
            <a:ext cx="3077739" cy="471053"/>
          </a:xfrm>
          <a:prstGeom prst="rect">
            <a:avLst/>
          </a:prstGeom>
        </p:spPr>
        <p:txBody>
          <a:bodyPr vert="horz" lIns="94229" tIns="47114" rIns="94229" bIns="47114" rtlCol="0" anchor="b"/>
          <a:lstStyle>
            <a:lvl1pPr algn="l">
              <a:defRPr sz="1200"/>
            </a:lvl1pPr>
          </a:lstStyle>
          <a:p>
            <a:endParaRPr lang="en-US"/>
          </a:p>
        </p:txBody>
      </p:sp>
      <p:sp>
        <p:nvSpPr>
          <p:cNvPr id="7" name="Slide Number Placeholder 6"/>
          <p:cNvSpPr>
            <a:spLocks noGrp="1"/>
          </p:cNvSpPr>
          <p:nvPr>
            <p:ph type="sldNum" sz="quarter" idx="5"/>
          </p:nvPr>
        </p:nvSpPr>
        <p:spPr>
          <a:xfrm>
            <a:off x="4023092" y="8917422"/>
            <a:ext cx="3077739" cy="471053"/>
          </a:xfrm>
          <a:prstGeom prst="rect">
            <a:avLst/>
          </a:prstGeom>
        </p:spPr>
        <p:txBody>
          <a:bodyPr vert="horz" lIns="94229" tIns="47114" rIns="94229" bIns="47114" rtlCol="0" anchor="b"/>
          <a:lstStyle>
            <a:lvl1pPr algn="r">
              <a:defRPr sz="1200"/>
            </a:lvl1pPr>
          </a:lstStyle>
          <a:p>
            <a:fld id="{2ADC4AE1-D809-4769-91AF-2CC619DF063E}" type="slidenum">
              <a:rPr lang="en-US" smtClean="0"/>
              <a:t>‹#›</a:t>
            </a:fld>
            <a:endParaRPr lang="en-US"/>
          </a:p>
        </p:txBody>
      </p:sp>
    </p:spTree>
    <p:extLst>
      <p:ext uri="{BB962C8B-B14F-4D97-AF65-F5344CB8AC3E}">
        <p14:creationId xmlns:p14="http://schemas.microsoft.com/office/powerpoint/2010/main" val="5016962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6"/>
        <p:cNvGrpSpPr/>
        <p:nvPr/>
      </p:nvGrpSpPr>
      <p:grpSpPr>
        <a:xfrm>
          <a:off x="0" y="0"/>
          <a:ext cx="0" cy="0"/>
          <a:chOff x="0" y="0"/>
          <a:chExt cx="0" cy="0"/>
        </a:xfrm>
      </p:grpSpPr>
      <p:sp>
        <p:nvSpPr>
          <p:cNvPr id="287" name="Shape 287"/>
          <p:cNvSpPr txBox="1">
            <a:spLocks noGrp="1"/>
          </p:cNvSpPr>
          <p:nvPr>
            <p:ph type="body" idx="1"/>
          </p:nvPr>
        </p:nvSpPr>
        <p:spPr>
          <a:xfrm>
            <a:off x="726030" y="4533850"/>
            <a:ext cx="5808122" cy="4295351"/>
          </a:xfrm>
          <a:prstGeom prst="rect">
            <a:avLst/>
          </a:prstGeom>
        </p:spPr>
        <p:txBody>
          <a:bodyPr lIns="94213" tIns="94213" rIns="94213" bIns="94213" anchor="t" anchorCtr="0">
            <a:noAutofit/>
          </a:bodyPr>
          <a:lstStyle/>
          <a:p>
            <a:endParaRPr/>
          </a:p>
        </p:txBody>
      </p:sp>
      <p:sp>
        <p:nvSpPr>
          <p:cNvPr id="288" name="Shape 288"/>
          <p:cNvSpPr>
            <a:spLocks noGrp="1" noRot="1" noChangeAspect="1"/>
          </p:cNvSpPr>
          <p:nvPr>
            <p:ph type="sldImg" idx="2"/>
          </p:nvPr>
        </p:nvSpPr>
        <p:spPr>
          <a:xfrm>
            <a:off x="1244600" y="717550"/>
            <a:ext cx="4772025" cy="35782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99350195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Shape 293"/>
          <p:cNvSpPr>
            <a:spLocks noGrp="1" noRot="1" noChangeAspect="1"/>
          </p:cNvSpPr>
          <p:nvPr>
            <p:ph type="sldImg" idx="2"/>
          </p:nvPr>
        </p:nvSpPr>
        <p:spPr>
          <a:xfrm>
            <a:off x="1244600" y="717550"/>
            <a:ext cx="4772025" cy="357822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94" name="Shape 294"/>
          <p:cNvSpPr txBox="1">
            <a:spLocks noGrp="1"/>
          </p:cNvSpPr>
          <p:nvPr>
            <p:ph type="body" idx="1"/>
          </p:nvPr>
        </p:nvSpPr>
        <p:spPr>
          <a:xfrm>
            <a:off x="726030" y="4533850"/>
            <a:ext cx="5808122" cy="4295351"/>
          </a:xfrm>
          <a:prstGeom prst="rect">
            <a:avLst/>
          </a:prstGeom>
          <a:noFill/>
          <a:ln>
            <a:noFill/>
          </a:ln>
        </p:spPr>
        <p:txBody>
          <a:bodyPr lIns="95991" tIns="47996" rIns="95991" bIns="47996" anchor="t" anchorCtr="0">
            <a:noAutofit/>
          </a:bodyPr>
          <a:lstStyle/>
          <a:p>
            <a:pPr>
              <a:buSzPct val="25000"/>
            </a:pPr>
            <a:endParaRPr>
              <a:solidFill>
                <a:schemeClr val="dk1"/>
              </a:solidFill>
              <a:latin typeface="Calibri"/>
              <a:ea typeface="Calibri"/>
              <a:cs typeface="Calibri"/>
              <a:sym typeface="Calibri"/>
            </a:endParaRPr>
          </a:p>
        </p:txBody>
      </p:sp>
      <p:sp>
        <p:nvSpPr>
          <p:cNvPr id="295" name="Shape 295"/>
          <p:cNvSpPr txBox="1">
            <a:spLocks noGrp="1"/>
          </p:cNvSpPr>
          <p:nvPr>
            <p:ph type="sldNum" idx="12"/>
          </p:nvPr>
        </p:nvSpPr>
        <p:spPr>
          <a:xfrm>
            <a:off x="4112494" y="9066046"/>
            <a:ext cx="3146092" cy="477124"/>
          </a:xfrm>
          <a:prstGeom prst="rect">
            <a:avLst/>
          </a:prstGeom>
          <a:noFill/>
          <a:ln>
            <a:noFill/>
          </a:ln>
        </p:spPr>
        <p:txBody>
          <a:bodyPr lIns="95991" tIns="47996" rIns="95991" bIns="47996" anchor="b" anchorCtr="0">
            <a:noAutofit/>
          </a:bodyPr>
          <a:lstStyle/>
          <a:p>
            <a:pPr defTabSz="942289">
              <a:buSzPct val="25000"/>
              <a:defRPr/>
            </a:pPr>
            <a:fld id="{00000000-1234-1234-1234-123412341234}" type="slidenum">
              <a:rPr lang="en-US" sz="1300" kern="0">
                <a:solidFill>
                  <a:srgbClr val="000000"/>
                </a:solidFill>
                <a:latin typeface="Arial"/>
                <a:ea typeface="Arial"/>
                <a:cs typeface="Arial"/>
                <a:sym typeface="Arial"/>
              </a:rPr>
              <a:pPr defTabSz="942289">
                <a:buSzPct val="25000"/>
                <a:defRPr/>
              </a:pPr>
              <a:t>2</a:t>
            </a:fld>
            <a:endParaRPr lang="en-US" sz="1300" kern="0">
              <a:solidFill>
                <a:srgbClr val="000000"/>
              </a:solidFill>
              <a:latin typeface="Arial"/>
              <a:ea typeface="Arial"/>
              <a:cs typeface="Arial"/>
              <a:sym typeface="Arial"/>
            </a:endParaRPr>
          </a:p>
        </p:txBody>
      </p:sp>
    </p:spTree>
    <p:extLst>
      <p:ext uri="{BB962C8B-B14F-4D97-AF65-F5344CB8AC3E}">
        <p14:creationId xmlns:p14="http://schemas.microsoft.com/office/powerpoint/2010/main" val="13013471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Shape 314"/>
          <p:cNvSpPr txBox="1">
            <a:spLocks noGrp="1"/>
          </p:cNvSpPr>
          <p:nvPr>
            <p:ph type="body" idx="1"/>
          </p:nvPr>
        </p:nvSpPr>
        <p:spPr>
          <a:xfrm>
            <a:off x="726030" y="4533850"/>
            <a:ext cx="5808122" cy="4295351"/>
          </a:xfrm>
          <a:prstGeom prst="rect">
            <a:avLst/>
          </a:prstGeom>
        </p:spPr>
        <p:txBody>
          <a:bodyPr lIns="94213" tIns="94213" rIns="94213" bIns="94213" anchor="t" anchorCtr="0">
            <a:noAutofit/>
          </a:bodyPr>
          <a:lstStyle/>
          <a:p>
            <a:endParaRPr/>
          </a:p>
        </p:txBody>
      </p:sp>
      <p:sp>
        <p:nvSpPr>
          <p:cNvPr id="315" name="Shape 315"/>
          <p:cNvSpPr>
            <a:spLocks noGrp="1" noRot="1" noChangeAspect="1"/>
          </p:cNvSpPr>
          <p:nvPr>
            <p:ph type="sldImg" idx="2"/>
          </p:nvPr>
        </p:nvSpPr>
        <p:spPr>
          <a:xfrm>
            <a:off x="1244600" y="717550"/>
            <a:ext cx="4772025" cy="35782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23169099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7"/>
        <p:cNvGrpSpPr/>
        <p:nvPr/>
      </p:nvGrpSpPr>
      <p:grpSpPr>
        <a:xfrm>
          <a:off x="0" y="0"/>
          <a:ext cx="0" cy="0"/>
          <a:chOff x="0" y="0"/>
          <a:chExt cx="0" cy="0"/>
        </a:xfrm>
      </p:grpSpPr>
      <p:sp>
        <p:nvSpPr>
          <p:cNvPr id="308" name="Shape 308"/>
          <p:cNvSpPr txBox="1">
            <a:spLocks noGrp="1"/>
          </p:cNvSpPr>
          <p:nvPr>
            <p:ph type="body" idx="1"/>
          </p:nvPr>
        </p:nvSpPr>
        <p:spPr>
          <a:xfrm>
            <a:off x="726030" y="4533850"/>
            <a:ext cx="5808122" cy="4295351"/>
          </a:xfrm>
          <a:prstGeom prst="rect">
            <a:avLst/>
          </a:prstGeom>
        </p:spPr>
        <p:txBody>
          <a:bodyPr lIns="94213" tIns="94213" rIns="94213" bIns="94213" anchor="t" anchorCtr="0">
            <a:noAutofit/>
          </a:bodyPr>
          <a:lstStyle/>
          <a:p>
            <a:r>
              <a:rPr lang="en-US"/>
              <a:t>Students interview eachother and then introduce their interviewee to the class. Students tell 2 truths and a lie. </a:t>
            </a:r>
          </a:p>
        </p:txBody>
      </p:sp>
      <p:sp>
        <p:nvSpPr>
          <p:cNvPr id="309" name="Shape 309"/>
          <p:cNvSpPr>
            <a:spLocks noGrp="1" noRot="1" noChangeAspect="1"/>
          </p:cNvSpPr>
          <p:nvPr>
            <p:ph type="sldImg" idx="2"/>
          </p:nvPr>
        </p:nvSpPr>
        <p:spPr>
          <a:xfrm>
            <a:off x="1244600" y="717550"/>
            <a:ext cx="4772025" cy="35782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0672059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438275" y="1173163"/>
            <a:ext cx="4225925" cy="3168650"/>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3625E9-8790-48BB-A1F3-195B4006B465}"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6470869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3"/>
        <p:cNvGrpSpPr/>
        <p:nvPr/>
      </p:nvGrpSpPr>
      <p:grpSpPr>
        <a:xfrm>
          <a:off x="0" y="0"/>
          <a:ext cx="0" cy="0"/>
          <a:chOff x="0" y="0"/>
          <a:chExt cx="0" cy="0"/>
        </a:xfrm>
      </p:grpSpPr>
      <p:sp>
        <p:nvSpPr>
          <p:cNvPr id="314" name="Shape 314"/>
          <p:cNvSpPr txBox="1">
            <a:spLocks noGrp="1"/>
          </p:cNvSpPr>
          <p:nvPr>
            <p:ph type="body" idx="1"/>
          </p:nvPr>
        </p:nvSpPr>
        <p:spPr>
          <a:xfrm>
            <a:off x="726030" y="4533850"/>
            <a:ext cx="5808122" cy="4295351"/>
          </a:xfrm>
          <a:prstGeom prst="rect">
            <a:avLst/>
          </a:prstGeom>
        </p:spPr>
        <p:txBody>
          <a:bodyPr lIns="94213" tIns="94213" rIns="94213" bIns="94213" anchor="t" anchorCtr="0">
            <a:noAutofit/>
          </a:bodyPr>
          <a:lstStyle/>
          <a:p>
            <a:endParaRPr/>
          </a:p>
        </p:txBody>
      </p:sp>
      <p:sp>
        <p:nvSpPr>
          <p:cNvPr id="315" name="Shape 315"/>
          <p:cNvSpPr>
            <a:spLocks noGrp="1" noRot="1" noChangeAspect="1"/>
          </p:cNvSpPr>
          <p:nvPr>
            <p:ph type="sldImg" idx="2"/>
          </p:nvPr>
        </p:nvSpPr>
        <p:spPr>
          <a:xfrm>
            <a:off x="1244600" y="717550"/>
            <a:ext cx="4772025" cy="35782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0287916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Shape 320"/>
          <p:cNvSpPr txBox="1">
            <a:spLocks noGrp="1"/>
          </p:cNvSpPr>
          <p:nvPr>
            <p:ph type="body" idx="1"/>
          </p:nvPr>
        </p:nvSpPr>
        <p:spPr>
          <a:xfrm>
            <a:off x="726030" y="4533850"/>
            <a:ext cx="5808122" cy="4295351"/>
          </a:xfrm>
          <a:prstGeom prst="rect">
            <a:avLst/>
          </a:prstGeom>
        </p:spPr>
        <p:txBody>
          <a:bodyPr lIns="94213" tIns="94213" rIns="94213" bIns="94213" anchor="t" anchorCtr="0">
            <a:noAutofit/>
          </a:bodyPr>
          <a:lstStyle/>
          <a:p>
            <a:pPr marL="471145" indent="-307553">
              <a:lnSpc>
                <a:spcPct val="115000"/>
              </a:lnSpc>
              <a:buClr>
                <a:schemeClr val="dk1"/>
              </a:buClr>
              <a:buSzPct val="100000"/>
              <a:buChar char="●"/>
            </a:pPr>
            <a:r>
              <a:rPr lang="en-US" sz="1100" i="1">
                <a:latin typeface="Arial"/>
                <a:ea typeface="Arial"/>
                <a:cs typeface="Arial"/>
                <a:sym typeface="Arial"/>
              </a:rPr>
              <a:t>Conflict in Projects Caused by: </a:t>
            </a:r>
          </a:p>
          <a:p>
            <a:pPr marL="942289" lvl="1" indent="-307553">
              <a:lnSpc>
                <a:spcPct val="115000"/>
              </a:lnSpc>
              <a:buClr>
                <a:schemeClr val="dk1"/>
              </a:buClr>
              <a:buSzPct val="100000"/>
              <a:buChar char="○"/>
            </a:pPr>
            <a:r>
              <a:rPr lang="en-US" sz="1100" i="1">
                <a:latin typeface="Arial"/>
                <a:ea typeface="Arial"/>
                <a:cs typeface="Arial"/>
                <a:sym typeface="Arial"/>
              </a:rPr>
              <a:t>Schedule</a:t>
            </a:r>
          </a:p>
          <a:p>
            <a:pPr marL="1413434" lvl="2" indent="-307553">
              <a:lnSpc>
                <a:spcPct val="115000"/>
              </a:lnSpc>
              <a:buClr>
                <a:schemeClr val="dk1"/>
              </a:buClr>
              <a:buSzPct val="100000"/>
              <a:buChar char="■"/>
            </a:pPr>
            <a:r>
              <a:rPr lang="en-US" sz="1100" i="1">
                <a:latin typeface="Arial"/>
                <a:ea typeface="Arial"/>
                <a:cs typeface="Arial"/>
                <a:sym typeface="Arial"/>
              </a:rPr>
              <a:t>Management wants a certain timeline vs. actual WBS </a:t>
            </a:r>
          </a:p>
          <a:p>
            <a:pPr marL="1413434" lvl="2" indent="-307553">
              <a:lnSpc>
                <a:spcPct val="115000"/>
              </a:lnSpc>
              <a:buClr>
                <a:schemeClr val="dk1"/>
              </a:buClr>
              <a:buSzPct val="100000"/>
              <a:buChar char="■"/>
            </a:pPr>
            <a:r>
              <a:rPr lang="en-US" sz="1100" i="1">
                <a:latin typeface="Arial"/>
                <a:ea typeface="Arial"/>
                <a:cs typeface="Arial"/>
                <a:sym typeface="Arial"/>
              </a:rPr>
              <a:t>Keeping the team on schedule </a:t>
            </a:r>
          </a:p>
          <a:p>
            <a:pPr marL="942289" lvl="1" indent="-307553">
              <a:lnSpc>
                <a:spcPct val="115000"/>
              </a:lnSpc>
              <a:buClr>
                <a:schemeClr val="dk1"/>
              </a:buClr>
              <a:buSzPct val="100000"/>
              <a:buChar char="○"/>
            </a:pPr>
            <a:r>
              <a:rPr lang="en-US" sz="1100" i="1">
                <a:latin typeface="Arial"/>
                <a:ea typeface="Arial"/>
                <a:cs typeface="Arial"/>
                <a:sym typeface="Arial"/>
              </a:rPr>
              <a:t>Scope</a:t>
            </a:r>
          </a:p>
          <a:p>
            <a:pPr marL="1413434" lvl="2" indent="-307553">
              <a:lnSpc>
                <a:spcPct val="115000"/>
              </a:lnSpc>
              <a:buClr>
                <a:schemeClr val="dk1"/>
              </a:buClr>
              <a:buSzPct val="100000"/>
              <a:buChar char="■"/>
            </a:pPr>
            <a:r>
              <a:rPr lang="en-US" sz="1100" i="1">
                <a:latin typeface="Arial"/>
                <a:ea typeface="Arial"/>
                <a:cs typeface="Arial"/>
                <a:sym typeface="Arial"/>
              </a:rPr>
              <a:t>What we need to do </a:t>
            </a:r>
          </a:p>
          <a:p>
            <a:pPr marL="1413434" lvl="2" indent="-307553">
              <a:lnSpc>
                <a:spcPct val="115000"/>
              </a:lnSpc>
              <a:buClr>
                <a:schemeClr val="dk1"/>
              </a:buClr>
              <a:buSzPct val="100000"/>
              <a:buChar char="■"/>
            </a:pPr>
            <a:r>
              <a:rPr lang="en-US" sz="1100" i="1">
                <a:latin typeface="Arial"/>
                <a:ea typeface="Arial"/>
                <a:cs typeface="Arial"/>
                <a:sym typeface="Arial"/>
              </a:rPr>
              <a:t>Understanding what people want vs. self-report</a:t>
            </a:r>
          </a:p>
          <a:p>
            <a:pPr marL="942289" lvl="1" indent="-307553">
              <a:lnSpc>
                <a:spcPct val="115000"/>
              </a:lnSpc>
              <a:buClr>
                <a:schemeClr val="dk1"/>
              </a:buClr>
              <a:buSzPct val="100000"/>
              <a:buChar char="○"/>
            </a:pPr>
            <a:r>
              <a:rPr lang="en-US" sz="1100" i="1">
                <a:latin typeface="Arial"/>
                <a:ea typeface="Arial"/>
                <a:cs typeface="Arial"/>
                <a:sym typeface="Arial"/>
              </a:rPr>
              <a:t>Budget </a:t>
            </a:r>
          </a:p>
          <a:p>
            <a:pPr marL="1413434" lvl="2" indent="-307553">
              <a:lnSpc>
                <a:spcPct val="115000"/>
              </a:lnSpc>
              <a:buClr>
                <a:schemeClr val="dk1"/>
              </a:buClr>
              <a:buSzPct val="100000"/>
              <a:buChar char="■"/>
            </a:pPr>
            <a:r>
              <a:rPr lang="en-US" sz="1100" i="1">
                <a:latin typeface="Arial"/>
                <a:ea typeface="Arial"/>
                <a:cs typeface="Arial"/>
                <a:sym typeface="Arial"/>
              </a:rPr>
              <a:t>Ways to justify budget</a:t>
            </a:r>
          </a:p>
          <a:p>
            <a:pPr marL="1413434" lvl="2" indent="-307553">
              <a:lnSpc>
                <a:spcPct val="115000"/>
              </a:lnSpc>
              <a:buClr>
                <a:schemeClr val="dk1"/>
              </a:buClr>
              <a:buSzPct val="100000"/>
              <a:buChar char="■"/>
            </a:pPr>
            <a:r>
              <a:rPr lang="en-US" sz="1100" i="1">
                <a:latin typeface="Arial"/>
                <a:ea typeface="Arial"/>
                <a:cs typeface="Arial"/>
                <a:sym typeface="Arial"/>
              </a:rPr>
              <a:t>Real-life budget </a:t>
            </a:r>
          </a:p>
          <a:p>
            <a:pPr marL="1413434" lvl="2" indent="-307553">
              <a:lnSpc>
                <a:spcPct val="115000"/>
              </a:lnSpc>
              <a:buSzPct val="100000"/>
              <a:buFont typeface="Arial"/>
              <a:buChar char="■"/>
            </a:pPr>
            <a:r>
              <a:rPr lang="en-US" sz="1100" i="1">
                <a:latin typeface="Arial"/>
                <a:ea typeface="Arial"/>
                <a:cs typeface="Arial"/>
                <a:sym typeface="Arial"/>
              </a:rPr>
              <a:t>Given a budget or build a budget</a:t>
            </a:r>
          </a:p>
          <a:p>
            <a:endParaRPr/>
          </a:p>
        </p:txBody>
      </p:sp>
      <p:sp>
        <p:nvSpPr>
          <p:cNvPr id="321" name="Shape 321"/>
          <p:cNvSpPr>
            <a:spLocks noGrp="1" noRot="1" noChangeAspect="1"/>
          </p:cNvSpPr>
          <p:nvPr>
            <p:ph type="sldImg" idx="2"/>
          </p:nvPr>
        </p:nvSpPr>
        <p:spPr>
          <a:xfrm>
            <a:off x="1244600" y="717550"/>
            <a:ext cx="4772025" cy="35782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79806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Shape 338"/>
          <p:cNvSpPr txBox="1">
            <a:spLocks noGrp="1"/>
          </p:cNvSpPr>
          <p:nvPr>
            <p:ph type="body" idx="1"/>
          </p:nvPr>
        </p:nvSpPr>
        <p:spPr>
          <a:xfrm>
            <a:off x="726030" y="4533850"/>
            <a:ext cx="5808122" cy="4295351"/>
          </a:xfrm>
          <a:prstGeom prst="rect">
            <a:avLst/>
          </a:prstGeom>
        </p:spPr>
        <p:txBody>
          <a:bodyPr lIns="94213" tIns="94213" rIns="94213" bIns="94213" anchor="t" anchorCtr="0">
            <a:noAutofit/>
          </a:bodyPr>
          <a:lstStyle/>
          <a:p>
            <a:endParaRPr/>
          </a:p>
        </p:txBody>
      </p:sp>
      <p:sp>
        <p:nvSpPr>
          <p:cNvPr id="339" name="Shape 339"/>
          <p:cNvSpPr>
            <a:spLocks noGrp="1" noRot="1" noChangeAspect="1"/>
          </p:cNvSpPr>
          <p:nvPr>
            <p:ph type="sldImg" idx="2"/>
          </p:nvPr>
        </p:nvSpPr>
        <p:spPr>
          <a:xfrm>
            <a:off x="1244600" y="717550"/>
            <a:ext cx="4772025" cy="35782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371959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Shape 338"/>
          <p:cNvSpPr txBox="1">
            <a:spLocks noGrp="1"/>
          </p:cNvSpPr>
          <p:nvPr>
            <p:ph type="body" idx="1"/>
          </p:nvPr>
        </p:nvSpPr>
        <p:spPr>
          <a:xfrm>
            <a:off x="726030" y="4533850"/>
            <a:ext cx="5808122" cy="4295351"/>
          </a:xfrm>
          <a:prstGeom prst="rect">
            <a:avLst/>
          </a:prstGeom>
        </p:spPr>
        <p:txBody>
          <a:bodyPr lIns="94213" tIns="94213" rIns="94213" bIns="94213" anchor="t" anchorCtr="0">
            <a:noAutofit/>
          </a:bodyPr>
          <a:lstStyle/>
          <a:p>
            <a:endParaRPr/>
          </a:p>
        </p:txBody>
      </p:sp>
      <p:sp>
        <p:nvSpPr>
          <p:cNvPr id="339" name="Shape 339"/>
          <p:cNvSpPr>
            <a:spLocks noGrp="1" noRot="1" noChangeAspect="1"/>
          </p:cNvSpPr>
          <p:nvPr>
            <p:ph type="sldImg" idx="2"/>
          </p:nvPr>
        </p:nvSpPr>
        <p:spPr>
          <a:xfrm>
            <a:off x="1244600" y="717550"/>
            <a:ext cx="4772025" cy="35782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4401712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Shape 320"/>
          <p:cNvSpPr txBox="1">
            <a:spLocks noGrp="1"/>
          </p:cNvSpPr>
          <p:nvPr>
            <p:ph type="body" idx="1"/>
          </p:nvPr>
        </p:nvSpPr>
        <p:spPr>
          <a:xfrm>
            <a:off x="726030" y="4533850"/>
            <a:ext cx="5808122" cy="4295351"/>
          </a:xfrm>
          <a:prstGeom prst="rect">
            <a:avLst/>
          </a:prstGeom>
        </p:spPr>
        <p:txBody>
          <a:bodyPr lIns="94213" tIns="94213" rIns="94213" bIns="94213" anchor="t" anchorCtr="0">
            <a:noAutofit/>
          </a:bodyPr>
          <a:lstStyle/>
          <a:p>
            <a:pPr marL="471145" indent="-307553">
              <a:lnSpc>
                <a:spcPct val="115000"/>
              </a:lnSpc>
              <a:buClr>
                <a:schemeClr val="dk1"/>
              </a:buClr>
              <a:buSzPct val="100000"/>
              <a:buChar char="●"/>
            </a:pPr>
            <a:r>
              <a:rPr lang="en-US" sz="1100" i="1">
                <a:latin typeface="Arial"/>
                <a:ea typeface="Arial"/>
                <a:cs typeface="Arial"/>
                <a:sym typeface="Arial"/>
              </a:rPr>
              <a:t>Conflict in Projects Caused by: </a:t>
            </a:r>
          </a:p>
          <a:p>
            <a:pPr marL="942289" lvl="1" indent="-307553">
              <a:lnSpc>
                <a:spcPct val="115000"/>
              </a:lnSpc>
              <a:buClr>
                <a:schemeClr val="dk1"/>
              </a:buClr>
              <a:buSzPct val="100000"/>
              <a:buChar char="○"/>
            </a:pPr>
            <a:r>
              <a:rPr lang="en-US" sz="1100" i="1">
                <a:latin typeface="Arial"/>
                <a:ea typeface="Arial"/>
                <a:cs typeface="Arial"/>
                <a:sym typeface="Arial"/>
              </a:rPr>
              <a:t>Schedule</a:t>
            </a:r>
          </a:p>
          <a:p>
            <a:pPr marL="1413434" lvl="2" indent="-307553">
              <a:lnSpc>
                <a:spcPct val="115000"/>
              </a:lnSpc>
              <a:buClr>
                <a:schemeClr val="dk1"/>
              </a:buClr>
              <a:buSzPct val="100000"/>
              <a:buChar char="■"/>
            </a:pPr>
            <a:r>
              <a:rPr lang="en-US" sz="1100" i="1">
                <a:latin typeface="Arial"/>
                <a:ea typeface="Arial"/>
                <a:cs typeface="Arial"/>
                <a:sym typeface="Arial"/>
              </a:rPr>
              <a:t>Management wants a certain timeline vs. actual WBS </a:t>
            </a:r>
          </a:p>
          <a:p>
            <a:pPr marL="1413434" lvl="2" indent="-307553">
              <a:lnSpc>
                <a:spcPct val="115000"/>
              </a:lnSpc>
              <a:buClr>
                <a:schemeClr val="dk1"/>
              </a:buClr>
              <a:buSzPct val="100000"/>
              <a:buChar char="■"/>
            </a:pPr>
            <a:r>
              <a:rPr lang="en-US" sz="1100" i="1">
                <a:latin typeface="Arial"/>
                <a:ea typeface="Arial"/>
                <a:cs typeface="Arial"/>
                <a:sym typeface="Arial"/>
              </a:rPr>
              <a:t>Keeping the team on schedule </a:t>
            </a:r>
          </a:p>
          <a:p>
            <a:pPr marL="942289" lvl="1" indent="-307553">
              <a:lnSpc>
                <a:spcPct val="115000"/>
              </a:lnSpc>
              <a:buClr>
                <a:schemeClr val="dk1"/>
              </a:buClr>
              <a:buSzPct val="100000"/>
              <a:buChar char="○"/>
            </a:pPr>
            <a:r>
              <a:rPr lang="en-US" sz="1100" i="1">
                <a:latin typeface="Arial"/>
                <a:ea typeface="Arial"/>
                <a:cs typeface="Arial"/>
                <a:sym typeface="Arial"/>
              </a:rPr>
              <a:t>Scope</a:t>
            </a:r>
          </a:p>
          <a:p>
            <a:pPr marL="1413434" lvl="2" indent="-307553">
              <a:lnSpc>
                <a:spcPct val="115000"/>
              </a:lnSpc>
              <a:buClr>
                <a:schemeClr val="dk1"/>
              </a:buClr>
              <a:buSzPct val="100000"/>
              <a:buChar char="■"/>
            </a:pPr>
            <a:r>
              <a:rPr lang="en-US" sz="1100" i="1">
                <a:latin typeface="Arial"/>
                <a:ea typeface="Arial"/>
                <a:cs typeface="Arial"/>
                <a:sym typeface="Arial"/>
              </a:rPr>
              <a:t>What we need to do </a:t>
            </a:r>
          </a:p>
          <a:p>
            <a:pPr marL="1413434" lvl="2" indent="-307553">
              <a:lnSpc>
                <a:spcPct val="115000"/>
              </a:lnSpc>
              <a:buClr>
                <a:schemeClr val="dk1"/>
              </a:buClr>
              <a:buSzPct val="100000"/>
              <a:buChar char="■"/>
            </a:pPr>
            <a:r>
              <a:rPr lang="en-US" sz="1100" i="1">
                <a:latin typeface="Arial"/>
                <a:ea typeface="Arial"/>
                <a:cs typeface="Arial"/>
                <a:sym typeface="Arial"/>
              </a:rPr>
              <a:t>Understanding what people want vs. self-report</a:t>
            </a:r>
          </a:p>
          <a:p>
            <a:pPr marL="942289" lvl="1" indent="-307553">
              <a:lnSpc>
                <a:spcPct val="115000"/>
              </a:lnSpc>
              <a:buClr>
                <a:schemeClr val="dk1"/>
              </a:buClr>
              <a:buSzPct val="100000"/>
              <a:buChar char="○"/>
            </a:pPr>
            <a:r>
              <a:rPr lang="en-US" sz="1100" i="1">
                <a:latin typeface="Arial"/>
                <a:ea typeface="Arial"/>
                <a:cs typeface="Arial"/>
                <a:sym typeface="Arial"/>
              </a:rPr>
              <a:t>Budget </a:t>
            </a:r>
          </a:p>
          <a:p>
            <a:pPr marL="1413434" lvl="2" indent="-307553">
              <a:lnSpc>
                <a:spcPct val="115000"/>
              </a:lnSpc>
              <a:buClr>
                <a:schemeClr val="dk1"/>
              </a:buClr>
              <a:buSzPct val="100000"/>
              <a:buChar char="■"/>
            </a:pPr>
            <a:r>
              <a:rPr lang="en-US" sz="1100" i="1">
                <a:latin typeface="Arial"/>
                <a:ea typeface="Arial"/>
                <a:cs typeface="Arial"/>
                <a:sym typeface="Arial"/>
              </a:rPr>
              <a:t>Ways to justify budget</a:t>
            </a:r>
          </a:p>
          <a:p>
            <a:pPr marL="1413434" lvl="2" indent="-307553">
              <a:lnSpc>
                <a:spcPct val="115000"/>
              </a:lnSpc>
              <a:buClr>
                <a:schemeClr val="dk1"/>
              </a:buClr>
              <a:buSzPct val="100000"/>
              <a:buChar char="■"/>
            </a:pPr>
            <a:r>
              <a:rPr lang="en-US" sz="1100" i="1">
                <a:latin typeface="Arial"/>
                <a:ea typeface="Arial"/>
                <a:cs typeface="Arial"/>
                <a:sym typeface="Arial"/>
              </a:rPr>
              <a:t>Real-life budget </a:t>
            </a:r>
          </a:p>
          <a:p>
            <a:pPr marL="1413434" lvl="2" indent="-307553">
              <a:lnSpc>
                <a:spcPct val="115000"/>
              </a:lnSpc>
              <a:buSzPct val="100000"/>
              <a:buFont typeface="Arial"/>
              <a:buChar char="■"/>
            </a:pPr>
            <a:r>
              <a:rPr lang="en-US" sz="1100" i="1">
                <a:latin typeface="Arial"/>
                <a:ea typeface="Arial"/>
                <a:cs typeface="Arial"/>
                <a:sym typeface="Arial"/>
              </a:rPr>
              <a:t>Given a budget or build a budget</a:t>
            </a:r>
          </a:p>
          <a:p>
            <a:endParaRPr/>
          </a:p>
        </p:txBody>
      </p:sp>
      <p:sp>
        <p:nvSpPr>
          <p:cNvPr id="321" name="Shape 321"/>
          <p:cNvSpPr>
            <a:spLocks noGrp="1" noRot="1" noChangeAspect="1"/>
          </p:cNvSpPr>
          <p:nvPr>
            <p:ph type="sldImg" idx="2"/>
          </p:nvPr>
        </p:nvSpPr>
        <p:spPr>
          <a:xfrm>
            <a:off x="1244600" y="717550"/>
            <a:ext cx="4772025" cy="35782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406355418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Shape 320"/>
          <p:cNvSpPr txBox="1">
            <a:spLocks noGrp="1"/>
          </p:cNvSpPr>
          <p:nvPr>
            <p:ph type="body" idx="1"/>
          </p:nvPr>
        </p:nvSpPr>
        <p:spPr>
          <a:xfrm>
            <a:off x="726030" y="4533850"/>
            <a:ext cx="5808122" cy="4295351"/>
          </a:xfrm>
          <a:prstGeom prst="rect">
            <a:avLst/>
          </a:prstGeom>
        </p:spPr>
        <p:txBody>
          <a:bodyPr lIns="94213" tIns="94213" rIns="94213" bIns="94213" anchor="t" anchorCtr="0">
            <a:noAutofit/>
          </a:bodyPr>
          <a:lstStyle/>
          <a:p>
            <a:pPr marL="471145" indent="-307553">
              <a:lnSpc>
                <a:spcPct val="115000"/>
              </a:lnSpc>
              <a:buClr>
                <a:schemeClr val="dk1"/>
              </a:buClr>
              <a:buSzPct val="100000"/>
              <a:buChar char="●"/>
            </a:pPr>
            <a:r>
              <a:rPr lang="en-US" sz="1100" i="1">
                <a:latin typeface="Arial"/>
                <a:ea typeface="Arial"/>
                <a:cs typeface="Arial"/>
                <a:sym typeface="Arial"/>
              </a:rPr>
              <a:t>Conflict in Projects Caused by: </a:t>
            </a:r>
          </a:p>
          <a:p>
            <a:pPr marL="942289" lvl="1" indent="-307553">
              <a:lnSpc>
                <a:spcPct val="115000"/>
              </a:lnSpc>
              <a:buClr>
                <a:schemeClr val="dk1"/>
              </a:buClr>
              <a:buSzPct val="100000"/>
              <a:buChar char="○"/>
            </a:pPr>
            <a:r>
              <a:rPr lang="en-US" sz="1100" i="1">
                <a:latin typeface="Arial"/>
                <a:ea typeface="Arial"/>
                <a:cs typeface="Arial"/>
                <a:sym typeface="Arial"/>
              </a:rPr>
              <a:t>Schedule</a:t>
            </a:r>
          </a:p>
          <a:p>
            <a:pPr marL="1413434" lvl="2" indent="-307553">
              <a:lnSpc>
                <a:spcPct val="115000"/>
              </a:lnSpc>
              <a:buClr>
                <a:schemeClr val="dk1"/>
              </a:buClr>
              <a:buSzPct val="100000"/>
              <a:buChar char="■"/>
            </a:pPr>
            <a:r>
              <a:rPr lang="en-US" sz="1100" i="1">
                <a:latin typeface="Arial"/>
                <a:ea typeface="Arial"/>
                <a:cs typeface="Arial"/>
                <a:sym typeface="Arial"/>
              </a:rPr>
              <a:t>Management wants a certain timeline vs. actual WBS </a:t>
            </a:r>
          </a:p>
          <a:p>
            <a:pPr marL="1413434" lvl="2" indent="-307553">
              <a:lnSpc>
                <a:spcPct val="115000"/>
              </a:lnSpc>
              <a:buClr>
                <a:schemeClr val="dk1"/>
              </a:buClr>
              <a:buSzPct val="100000"/>
              <a:buChar char="■"/>
            </a:pPr>
            <a:r>
              <a:rPr lang="en-US" sz="1100" i="1">
                <a:latin typeface="Arial"/>
                <a:ea typeface="Arial"/>
                <a:cs typeface="Arial"/>
                <a:sym typeface="Arial"/>
              </a:rPr>
              <a:t>Keeping the team on schedule </a:t>
            </a:r>
          </a:p>
          <a:p>
            <a:pPr marL="942289" lvl="1" indent="-307553">
              <a:lnSpc>
                <a:spcPct val="115000"/>
              </a:lnSpc>
              <a:buClr>
                <a:schemeClr val="dk1"/>
              </a:buClr>
              <a:buSzPct val="100000"/>
              <a:buChar char="○"/>
            </a:pPr>
            <a:r>
              <a:rPr lang="en-US" sz="1100" i="1">
                <a:latin typeface="Arial"/>
                <a:ea typeface="Arial"/>
                <a:cs typeface="Arial"/>
                <a:sym typeface="Arial"/>
              </a:rPr>
              <a:t>Scope</a:t>
            </a:r>
          </a:p>
          <a:p>
            <a:pPr marL="1413434" lvl="2" indent="-307553">
              <a:lnSpc>
                <a:spcPct val="115000"/>
              </a:lnSpc>
              <a:buClr>
                <a:schemeClr val="dk1"/>
              </a:buClr>
              <a:buSzPct val="100000"/>
              <a:buChar char="■"/>
            </a:pPr>
            <a:r>
              <a:rPr lang="en-US" sz="1100" i="1">
                <a:latin typeface="Arial"/>
                <a:ea typeface="Arial"/>
                <a:cs typeface="Arial"/>
                <a:sym typeface="Arial"/>
              </a:rPr>
              <a:t>What we need to do </a:t>
            </a:r>
          </a:p>
          <a:p>
            <a:pPr marL="1413434" lvl="2" indent="-307553">
              <a:lnSpc>
                <a:spcPct val="115000"/>
              </a:lnSpc>
              <a:buClr>
                <a:schemeClr val="dk1"/>
              </a:buClr>
              <a:buSzPct val="100000"/>
              <a:buChar char="■"/>
            </a:pPr>
            <a:r>
              <a:rPr lang="en-US" sz="1100" i="1">
                <a:latin typeface="Arial"/>
                <a:ea typeface="Arial"/>
                <a:cs typeface="Arial"/>
                <a:sym typeface="Arial"/>
              </a:rPr>
              <a:t>Understanding what people want vs. self-report</a:t>
            </a:r>
          </a:p>
          <a:p>
            <a:pPr marL="942289" lvl="1" indent="-307553">
              <a:lnSpc>
                <a:spcPct val="115000"/>
              </a:lnSpc>
              <a:buClr>
                <a:schemeClr val="dk1"/>
              </a:buClr>
              <a:buSzPct val="100000"/>
              <a:buChar char="○"/>
            </a:pPr>
            <a:r>
              <a:rPr lang="en-US" sz="1100" i="1">
                <a:latin typeface="Arial"/>
                <a:ea typeface="Arial"/>
                <a:cs typeface="Arial"/>
                <a:sym typeface="Arial"/>
              </a:rPr>
              <a:t>Budget </a:t>
            </a:r>
          </a:p>
          <a:p>
            <a:pPr marL="1413434" lvl="2" indent="-307553">
              <a:lnSpc>
                <a:spcPct val="115000"/>
              </a:lnSpc>
              <a:buClr>
                <a:schemeClr val="dk1"/>
              </a:buClr>
              <a:buSzPct val="100000"/>
              <a:buChar char="■"/>
            </a:pPr>
            <a:r>
              <a:rPr lang="en-US" sz="1100" i="1">
                <a:latin typeface="Arial"/>
                <a:ea typeface="Arial"/>
                <a:cs typeface="Arial"/>
                <a:sym typeface="Arial"/>
              </a:rPr>
              <a:t>Ways to justify budget</a:t>
            </a:r>
          </a:p>
          <a:p>
            <a:pPr marL="1413434" lvl="2" indent="-307553">
              <a:lnSpc>
                <a:spcPct val="115000"/>
              </a:lnSpc>
              <a:buClr>
                <a:schemeClr val="dk1"/>
              </a:buClr>
              <a:buSzPct val="100000"/>
              <a:buChar char="■"/>
            </a:pPr>
            <a:r>
              <a:rPr lang="en-US" sz="1100" i="1">
                <a:latin typeface="Arial"/>
                <a:ea typeface="Arial"/>
                <a:cs typeface="Arial"/>
                <a:sym typeface="Arial"/>
              </a:rPr>
              <a:t>Real-life budget </a:t>
            </a:r>
          </a:p>
          <a:p>
            <a:pPr marL="1413434" lvl="2" indent="-307553">
              <a:lnSpc>
                <a:spcPct val="115000"/>
              </a:lnSpc>
              <a:buSzPct val="100000"/>
              <a:buFont typeface="Arial"/>
              <a:buChar char="■"/>
            </a:pPr>
            <a:r>
              <a:rPr lang="en-US" sz="1100" i="1">
                <a:latin typeface="Arial"/>
                <a:ea typeface="Arial"/>
                <a:cs typeface="Arial"/>
                <a:sym typeface="Arial"/>
              </a:rPr>
              <a:t>Given a budget or build a budget</a:t>
            </a:r>
          </a:p>
          <a:p>
            <a:endParaRPr/>
          </a:p>
        </p:txBody>
      </p:sp>
      <p:sp>
        <p:nvSpPr>
          <p:cNvPr id="321" name="Shape 321"/>
          <p:cNvSpPr>
            <a:spLocks noGrp="1" noRot="1" noChangeAspect="1"/>
          </p:cNvSpPr>
          <p:nvPr>
            <p:ph type="sldImg" idx="2"/>
          </p:nvPr>
        </p:nvSpPr>
        <p:spPr>
          <a:xfrm>
            <a:off x="1244600" y="717550"/>
            <a:ext cx="4772025" cy="35782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747371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Shape 320"/>
          <p:cNvSpPr txBox="1">
            <a:spLocks noGrp="1"/>
          </p:cNvSpPr>
          <p:nvPr>
            <p:ph type="body" idx="1"/>
          </p:nvPr>
        </p:nvSpPr>
        <p:spPr>
          <a:xfrm>
            <a:off x="726030" y="4533850"/>
            <a:ext cx="5808122" cy="4295351"/>
          </a:xfrm>
          <a:prstGeom prst="rect">
            <a:avLst/>
          </a:prstGeom>
        </p:spPr>
        <p:txBody>
          <a:bodyPr lIns="94213" tIns="94213" rIns="94213" bIns="94213" anchor="t" anchorCtr="0">
            <a:noAutofit/>
          </a:bodyPr>
          <a:lstStyle/>
          <a:p>
            <a:pPr marL="471145" indent="-307553">
              <a:lnSpc>
                <a:spcPct val="115000"/>
              </a:lnSpc>
              <a:buClr>
                <a:schemeClr val="dk1"/>
              </a:buClr>
              <a:buSzPct val="100000"/>
              <a:buChar char="●"/>
            </a:pPr>
            <a:r>
              <a:rPr lang="en-US" sz="1100" i="1">
                <a:latin typeface="Arial"/>
                <a:ea typeface="Arial"/>
                <a:cs typeface="Arial"/>
                <a:sym typeface="Arial"/>
              </a:rPr>
              <a:t>Conflict in Projects Caused by: </a:t>
            </a:r>
          </a:p>
          <a:p>
            <a:pPr marL="942289" lvl="1" indent="-307553">
              <a:lnSpc>
                <a:spcPct val="115000"/>
              </a:lnSpc>
              <a:buClr>
                <a:schemeClr val="dk1"/>
              </a:buClr>
              <a:buSzPct val="100000"/>
              <a:buChar char="○"/>
            </a:pPr>
            <a:r>
              <a:rPr lang="en-US" sz="1100" i="1">
                <a:latin typeface="Arial"/>
                <a:ea typeface="Arial"/>
                <a:cs typeface="Arial"/>
                <a:sym typeface="Arial"/>
              </a:rPr>
              <a:t>Schedule</a:t>
            </a:r>
          </a:p>
          <a:p>
            <a:pPr marL="1413434" lvl="2" indent="-307553">
              <a:lnSpc>
                <a:spcPct val="115000"/>
              </a:lnSpc>
              <a:buClr>
                <a:schemeClr val="dk1"/>
              </a:buClr>
              <a:buSzPct val="100000"/>
              <a:buChar char="■"/>
            </a:pPr>
            <a:r>
              <a:rPr lang="en-US" sz="1100" i="1">
                <a:latin typeface="Arial"/>
                <a:ea typeface="Arial"/>
                <a:cs typeface="Arial"/>
                <a:sym typeface="Arial"/>
              </a:rPr>
              <a:t>Management wants a certain timeline vs. actual WBS </a:t>
            </a:r>
          </a:p>
          <a:p>
            <a:pPr marL="1413434" lvl="2" indent="-307553">
              <a:lnSpc>
                <a:spcPct val="115000"/>
              </a:lnSpc>
              <a:buClr>
                <a:schemeClr val="dk1"/>
              </a:buClr>
              <a:buSzPct val="100000"/>
              <a:buChar char="■"/>
            </a:pPr>
            <a:r>
              <a:rPr lang="en-US" sz="1100" i="1">
                <a:latin typeface="Arial"/>
                <a:ea typeface="Arial"/>
                <a:cs typeface="Arial"/>
                <a:sym typeface="Arial"/>
              </a:rPr>
              <a:t>Keeping the team on schedule </a:t>
            </a:r>
          </a:p>
          <a:p>
            <a:pPr marL="942289" lvl="1" indent="-307553">
              <a:lnSpc>
                <a:spcPct val="115000"/>
              </a:lnSpc>
              <a:buClr>
                <a:schemeClr val="dk1"/>
              </a:buClr>
              <a:buSzPct val="100000"/>
              <a:buChar char="○"/>
            </a:pPr>
            <a:r>
              <a:rPr lang="en-US" sz="1100" i="1">
                <a:latin typeface="Arial"/>
                <a:ea typeface="Arial"/>
                <a:cs typeface="Arial"/>
                <a:sym typeface="Arial"/>
              </a:rPr>
              <a:t>Scope</a:t>
            </a:r>
          </a:p>
          <a:p>
            <a:pPr marL="1413434" lvl="2" indent="-307553">
              <a:lnSpc>
                <a:spcPct val="115000"/>
              </a:lnSpc>
              <a:buClr>
                <a:schemeClr val="dk1"/>
              </a:buClr>
              <a:buSzPct val="100000"/>
              <a:buChar char="■"/>
            </a:pPr>
            <a:r>
              <a:rPr lang="en-US" sz="1100" i="1">
                <a:latin typeface="Arial"/>
                <a:ea typeface="Arial"/>
                <a:cs typeface="Arial"/>
                <a:sym typeface="Arial"/>
              </a:rPr>
              <a:t>What we need to do </a:t>
            </a:r>
          </a:p>
          <a:p>
            <a:pPr marL="1413434" lvl="2" indent="-307553">
              <a:lnSpc>
                <a:spcPct val="115000"/>
              </a:lnSpc>
              <a:buClr>
                <a:schemeClr val="dk1"/>
              </a:buClr>
              <a:buSzPct val="100000"/>
              <a:buChar char="■"/>
            </a:pPr>
            <a:r>
              <a:rPr lang="en-US" sz="1100" i="1">
                <a:latin typeface="Arial"/>
                <a:ea typeface="Arial"/>
                <a:cs typeface="Arial"/>
                <a:sym typeface="Arial"/>
              </a:rPr>
              <a:t>Understanding what people want vs. self-report</a:t>
            </a:r>
          </a:p>
          <a:p>
            <a:pPr marL="942289" lvl="1" indent="-307553">
              <a:lnSpc>
                <a:spcPct val="115000"/>
              </a:lnSpc>
              <a:buClr>
                <a:schemeClr val="dk1"/>
              </a:buClr>
              <a:buSzPct val="100000"/>
              <a:buChar char="○"/>
            </a:pPr>
            <a:r>
              <a:rPr lang="en-US" sz="1100" i="1">
                <a:latin typeface="Arial"/>
                <a:ea typeface="Arial"/>
                <a:cs typeface="Arial"/>
                <a:sym typeface="Arial"/>
              </a:rPr>
              <a:t>Budget </a:t>
            </a:r>
          </a:p>
          <a:p>
            <a:pPr marL="1413434" lvl="2" indent="-307553">
              <a:lnSpc>
                <a:spcPct val="115000"/>
              </a:lnSpc>
              <a:buClr>
                <a:schemeClr val="dk1"/>
              </a:buClr>
              <a:buSzPct val="100000"/>
              <a:buChar char="■"/>
            </a:pPr>
            <a:r>
              <a:rPr lang="en-US" sz="1100" i="1">
                <a:latin typeface="Arial"/>
                <a:ea typeface="Arial"/>
                <a:cs typeface="Arial"/>
                <a:sym typeface="Arial"/>
              </a:rPr>
              <a:t>Ways to justify budget</a:t>
            </a:r>
          </a:p>
          <a:p>
            <a:pPr marL="1413434" lvl="2" indent="-307553">
              <a:lnSpc>
                <a:spcPct val="115000"/>
              </a:lnSpc>
              <a:buClr>
                <a:schemeClr val="dk1"/>
              </a:buClr>
              <a:buSzPct val="100000"/>
              <a:buChar char="■"/>
            </a:pPr>
            <a:r>
              <a:rPr lang="en-US" sz="1100" i="1">
                <a:latin typeface="Arial"/>
                <a:ea typeface="Arial"/>
                <a:cs typeface="Arial"/>
                <a:sym typeface="Arial"/>
              </a:rPr>
              <a:t>Real-life budget </a:t>
            </a:r>
          </a:p>
          <a:p>
            <a:pPr marL="1413434" lvl="2" indent="-307553">
              <a:lnSpc>
                <a:spcPct val="115000"/>
              </a:lnSpc>
              <a:buSzPct val="100000"/>
              <a:buFont typeface="Arial"/>
              <a:buChar char="■"/>
            </a:pPr>
            <a:r>
              <a:rPr lang="en-US" sz="1100" i="1">
                <a:latin typeface="Arial"/>
                <a:ea typeface="Arial"/>
                <a:cs typeface="Arial"/>
                <a:sym typeface="Arial"/>
              </a:rPr>
              <a:t>Given a budget or build a budget</a:t>
            </a:r>
          </a:p>
          <a:p>
            <a:endParaRPr/>
          </a:p>
        </p:txBody>
      </p:sp>
      <p:sp>
        <p:nvSpPr>
          <p:cNvPr id="321" name="Shape 321"/>
          <p:cNvSpPr>
            <a:spLocks noGrp="1" noRot="1" noChangeAspect="1"/>
          </p:cNvSpPr>
          <p:nvPr>
            <p:ph type="sldImg" idx="2"/>
          </p:nvPr>
        </p:nvSpPr>
        <p:spPr>
          <a:xfrm>
            <a:off x="1244600" y="717550"/>
            <a:ext cx="4772025" cy="35782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2988646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Shape 320"/>
          <p:cNvSpPr txBox="1">
            <a:spLocks noGrp="1"/>
          </p:cNvSpPr>
          <p:nvPr>
            <p:ph type="body" idx="1"/>
          </p:nvPr>
        </p:nvSpPr>
        <p:spPr>
          <a:xfrm>
            <a:off x="726030" y="4533850"/>
            <a:ext cx="5808122" cy="4295351"/>
          </a:xfrm>
          <a:prstGeom prst="rect">
            <a:avLst/>
          </a:prstGeom>
        </p:spPr>
        <p:txBody>
          <a:bodyPr lIns="94213" tIns="94213" rIns="94213" bIns="94213" anchor="t" anchorCtr="0">
            <a:noAutofit/>
          </a:bodyPr>
          <a:lstStyle/>
          <a:p>
            <a:pPr marL="471145" indent="-307553">
              <a:lnSpc>
                <a:spcPct val="115000"/>
              </a:lnSpc>
              <a:buClr>
                <a:schemeClr val="dk1"/>
              </a:buClr>
              <a:buSzPct val="100000"/>
              <a:buChar char="●"/>
            </a:pPr>
            <a:r>
              <a:rPr lang="en-US" sz="1100" i="1">
                <a:latin typeface="Arial"/>
                <a:ea typeface="Arial"/>
                <a:cs typeface="Arial"/>
                <a:sym typeface="Arial"/>
              </a:rPr>
              <a:t>Conflict in Projects Caused by: </a:t>
            </a:r>
          </a:p>
          <a:p>
            <a:pPr marL="942289" lvl="1" indent="-307553">
              <a:lnSpc>
                <a:spcPct val="115000"/>
              </a:lnSpc>
              <a:buClr>
                <a:schemeClr val="dk1"/>
              </a:buClr>
              <a:buSzPct val="100000"/>
              <a:buChar char="○"/>
            </a:pPr>
            <a:r>
              <a:rPr lang="en-US" sz="1100" i="1">
                <a:latin typeface="Arial"/>
                <a:ea typeface="Arial"/>
                <a:cs typeface="Arial"/>
                <a:sym typeface="Arial"/>
              </a:rPr>
              <a:t>Schedule</a:t>
            </a:r>
          </a:p>
          <a:p>
            <a:pPr marL="1413434" lvl="2" indent="-307553">
              <a:lnSpc>
                <a:spcPct val="115000"/>
              </a:lnSpc>
              <a:buClr>
                <a:schemeClr val="dk1"/>
              </a:buClr>
              <a:buSzPct val="100000"/>
              <a:buChar char="■"/>
            </a:pPr>
            <a:r>
              <a:rPr lang="en-US" sz="1100" i="1">
                <a:latin typeface="Arial"/>
                <a:ea typeface="Arial"/>
                <a:cs typeface="Arial"/>
                <a:sym typeface="Arial"/>
              </a:rPr>
              <a:t>Management wants a certain timeline vs. actual WBS </a:t>
            </a:r>
          </a:p>
          <a:p>
            <a:pPr marL="1413434" lvl="2" indent="-307553">
              <a:lnSpc>
                <a:spcPct val="115000"/>
              </a:lnSpc>
              <a:buClr>
                <a:schemeClr val="dk1"/>
              </a:buClr>
              <a:buSzPct val="100000"/>
              <a:buChar char="■"/>
            </a:pPr>
            <a:r>
              <a:rPr lang="en-US" sz="1100" i="1">
                <a:latin typeface="Arial"/>
                <a:ea typeface="Arial"/>
                <a:cs typeface="Arial"/>
                <a:sym typeface="Arial"/>
              </a:rPr>
              <a:t>Keeping the team on schedule </a:t>
            </a:r>
          </a:p>
          <a:p>
            <a:pPr marL="942289" lvl="1" indent="-307553">
              <a:lnSpc>
                <a:spcPct val="115000"/>
              </a:lnSpc>
              <a:buClr>
                <a:schemeClr val="dk1"/>
              </a:buClr>
              <a:buSzPct val="100000"/>
              <a:buChar char="○"/>
            </a:pPr>
            <a:r>
              <a:rPr lang="en-US" sz="1100" i="1">
                <a:latin typeface="Arial"/>
                <a:ea typeface="Arial"/>
                <a:cs typeface="Arial"/>
                <a:sym typeface="Arial"/>
              </a:rPr>
              <a:t>Scope</a:t>
            </a:r>
          </a:p>
          <a:p>
            <a:pPr marL="1413434" lvl="2" indent="-307553">
              <a:lnSpc>
                <a:spcPct val="115000"/>
              </a:lnSpc>
              <a:buClr>
                <a:schemeClr val="dk1"/>
              </a:buClr>
              <a:buSzPct val="100000"/>
              <a:buChar char="■"/>
            </a:pPr>
            <a:r>
              <a:rPr lang="en-US" sz="1100" i="1">
                <a:latin typeface="Arial"/>
                <a:ea typeface="Arial"/>
                <a:cs typeface="Arial"/>
                <a:sym typeface="Arial"/>
              </a:rPr>
              <a:t>What we need to do </a:t>
            </a:r>
          </a:p>
          <a:p>
            <a:pPr marL="1413434" lvl="2" indent="-307553">
              <a:lnSpc>
                <a:spcPct val="115000"/>
              </a:lnSpc>
              <a:buClr>
                <a:schemeClr val="dk1"/>
              </a:buClr>
              <a:buSzPct val="100000"/>
              <a:buChar char="■"/>
            </a:pPr>
            <a:r>
              <a:rPr lang="en-US" sz="1100" i="1">
                <a:latin typeface="Arial"/>
                <a:ea typeface="Arial"/>
                <a:cs typeface="Arial"/>
                <a:sym typeface="Arial"/>
              </a:rPr>
              <a:t>Understanding what people want vs. self-report</a:t>
            </a:r>
          </a:p>
          <a:p>
            <a:pPr marL="942289" lvl="1" indent="-307553">
              <a:lnSpc>
                <a:spcPct val="115000"/>
              </a:lnSpc>
              <a:buClr>
                <a:schemeClr val="dk1"/>
              </a:buClr>
              <a:buSzPct val="100000"/>
              <a:buChar char="○"/>
            </a:pPr>
            <a:r>
              <a:rPr lang="en-US" sz="1100" i="1">
                <a:latin typeface="Arial"/>
                <a:ea typeface="Arial"/>
                <a:cs typeface="Arial"/>
                <a:sym typeface="Arial"/>
              </a:rPr>
              <a:t>Budget </a:t>
            </a:r>
          </a:p>
          <a:p>
            <a:pPr marL="1413434" lvl="2" indent="-307553">
              <a:lnSpc>
                <a:spcPct val="115000"/>
              </a:lnSpc>
              <a:buClr>
                <a:schemeClr val="dk1"/>
              </a:buClr>
              <a:buSzPct val="100000"/>
              <a:buChar char="■"/>
            </a:pPr>
            <a:r>
              <a:rPr lang="en-US" sz="1100" i="1">
                <a:latin typeface="Arial"/>
                <a:ea typeface="Arial"/>
                <a:cs typeface="Arial"/>
                <a:sym typeface="Arial"/>
              </a:rPr>
              <a:t>Ways to justify budget</a:t>
            </a:r>
          </a:p>
          <a:p>
            <a:pPr marL="1413434" lvl="2" indent="-307553">
              <a:lnSpc>
                <a:spcPct val="115000"/>
              </a:lnSpc>
              <a:buClr>
                <a:schemeClr val="dk1"/>
              </a:buClr>
              <a:buSzPct val="100000"/>
              <a:buChar char="■"/>
            </a:pPr>
            <a:r>
              <a:rPr lang="en-US" sz="1100" i="1">
                <a:latin typeface="Arial"/>
                <a:ea typeface="Arial"/>
                <a:cs typeface="Arial"/>
                <a:sym typeface="Arial"/>
              </a:rPr>
              <a:t>Real-life budget </a:t>
            </a:r>
          </a:p>
          <a:p>
            <a:pPr marL="1413434" lvl="2" indent="-307553">
              <a:lnSpc>
                <a:spcPct val="115000"/>
              </a:lnSpc>
              <a:buSzPct val="100000"/>
              <a:buFont typeface="Arial"/>
              <a:buChar char="■"/>
            </a:pPr>
            <a:r>
              <a:rPr lang="en-US" sz="1100" i="1">
                <a:latin typeface="Arial"/>
                <a:ea typeface="Arial"/>
                <a:cs typeface="Arial"/>
                <a:sym typeface="Arial"/>
              </a:rPr>
              <a:t>Given a budget or build a budget</a:t>
            </a:r>
          </a:p>
          <a:p>
            <a:endParaRPr/>
          </a:p>
        </p:txBody>
      </p:sp>
      <p:sp>
        <p:nvSpPr>
          <p:cNvPr id="321" name="Shape 321"/>
          <p:cNvSpPr>
            <a:spLocks noGrp="1" noRot="1" noChangeAspect="1"/>
          </p:cNvSpPr>
          <p:nvPr>
            <p:ph type="sldImg" idx="2"/>
          </p:nvPr>
        </p:nvSpPr>
        <p:spPr>
          <a:xfrm>
            <a:off x="1244600" y="717550"/>
            <a:ext cx="4772025" cy="35782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7777238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Shape 344"/>
          <p:cNvSpPr>
            <a:spLocks noGrp="1" noRot="1" noChangeAspect="1"/>
          </p:cNvSpPr>
          <p:nvPr>
            <p:ph type="sldImg" idx="2"/>
          </p:nvPr>
        </p:nvSpPr>
        <p:spPr>
          <a:xfrm>
            <a:off x="1244600" y="717550"/>
            <a:ext cx="4772025" cy="3578225"/>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45" name="Shape 345"/>
          <p:cNvSpPr txBox="1">
            <a:spLocks noGrp="1"/>
          </p:cNvSpPr>
          <p:nvPr>
            <p:ph type="body" idx="1"/>
          </p:nvPr>
        </p:nvSpPr>
        <p:spPr>
          <a:xfrm>
            <a:off x="726030" y="4533850"/>
            <a:ext cx="5808122" cy="4295351"/>
          </a:xfrm>
          <a:prstGeom prst="rect">
            <a:avLst/>
          </a:prstGeom>
        </p:spPr>
        <p:txBody>
          <a:bodyPr lIns="94213" tIns="94213" rIns="94213" bIns="94213" anchor="t" anchorCtr="0">
            <a:noAutofit/>
          </a:bodyPr>
          <a:lstStyle/>
          <a:p>
            <a:r>
              <a:rPr lang="en-US"/>
              <a:t>https://docs.google.com/document/d/134dSUYR1gU0xB_qeIvnUiBEMGGYnpHJPHacJhlcywDM/edit</a:t>
            </a:r>
          </a:p>
        </p:txBody>
      </p:sp>
      <p:sp>
        <p:nvSpPr>
          <p:cNvPr id="346" name="Shape 346"/>
          <p:cNvSpPr txBox="1">
            <a:spLocks noGrp="1"/>
          </p:cNvSpPr>
          <p:nvPr>
            <p:ph type="sldNum" idx="12"/>
          </p:nvPr>
        </p:nvSpPr>
        <p:spPr>
          <a:xfrm>
            <a:off x="4112494" y="9066046"/>
            <a:ext cx="3146092" cy="477124"/>
          </a:xfrm>
          <a:prstGeom prst="rect">
            <a:avLst/>
          </a:prstGeom>
        </p:spPr>
        <p:txBody>
          <a:bodyPr lIns="95991" tIns="47996" rIns="95991" bIns="47996" anchor="b" anchorCtr="0">
            <a:noAutofit/>
          </a:bodyPr>
          <a:lstStyle/>
          <a:p>
            <a:pPr algn="l" defTabSz="942289">
              <a:buClr>
                <a:srgbClr val="000000"/>
              </a:buClr>
              <a:buSzPct val="25000"/>
              <a:defRPr/>
            </a:pPr>
            <a:fld id="{00000000-1234-1234-1234-123412341234}" type="slidenum">
              <a:rPr lang="en-US" sz="1400" kern="0">
                <a:solidFill>
                  <a:srgbClr val="000000"/>
                </a:solidFill>
                <a:latin typeface="Arial"/>
                <a:cs typeface="Arial"/>
                <a:sym typeface="Arial"/>
              </a:rPr>
              <a:pPr algn="l" defTabSz="942289">
                <a:buClr>
                  <a:srgbClr val="000000"/>
                </a:buClr>
                <a:buSzPct val="25000"/>
                <a:defRPr/>
              </a:pPr>
              <a:t>26</a:t>
            </a:fld>
            <a:endParaRPr lang="en-US" sz="1400" kern="0">
              <a:solidFill>
                <a:srgbClr val="000000"/>
              </a:solidFill>
              <a:latin typeface="Arial"/>
              <a:cs typeface="Arial"/>
              <a:sym typeface="Arial"/>
            </a:endParaRPr>
          </a:p>
        </p:txBody>
      </p:sp>
    </p:spTree>
    <p:extLst>
      <p:ext uri="{BB962C8B-B14F-4D97-AF65-F5344CB8AC3E}">
        <p14:creationId xmlns:p14="http://schemas.microsoft.com/office/powerpoint/2010/main" val="286886732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3"/>
        <p:cNvGrpSpPr/>
        <p:nvPr/>
      </p:nvGrpSpPr>
      <p:grpSpPr>
        <a:xfrm>
          <a:off x="0" y="0"/>
          <a:ext cx="0" cy="0"/>
          <a:chOff x="0" y="0"/>
          <a:chExt cx="0" cy="0"/>
        </a:xfrm>
      </p:grpSpPr>
      <p:sp>
        <p:nvSpPr>
          <p:cNvPr id="344" name="Shape 344"/>
          <p:cNvSpPr>
            <a:spLocks noGrp="1" noRot="1" noChangeAspect="1"/>
          </p:cNvSpPr>
          <p:nvPr>
            <p:ph type="sldImg" idx="2"/>
          </p:nvPr>
        </p:nvSpPr>
        <p:spPr>
          <a:xfrm>
            <a:off x="1244600" y="717550"/>
            <a:ext cx="4772025" cy="3578225"/>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45" name="Shape 345"/>
          <p:cNvSpPr txBox="1">
            <a:spLocks noGrp="1"/>
          </p:cNvSpPr>
          <p:nvPr>
            <p:ph type="body" idx="1"/>
          </p:nvPr>
        </p:nvSpPr>
        <p:spPr>
          <a:xfrm>
            <a:off x="726030" y="4533850"/>
            <a:ext cx="5808122" cy="4295351"/>
          </a:xfrm>
          <a:prstGeom prst="rect">
            <a:avLst/>
          </a:prstGeom>
        </p:spPr>
        <p:txBody>
          <a:bodyPr lIns="94213" tIns="94213" rIns="94213" bIns="94213" anchor="t" anchorCtr="0">
            <a:noAutofit/>
          </a:bodyPr>
          <a:lstStyle/>
          <a:p>
            <a:r>
              <a:rPr lang="en-US"/>
              <a:t>https://docs.google.com/document/d/134dSUYR1gU0xB_qeIvnUiBEMGGYnpHJPHacJhlcywDM/edit</a:t>
            </a:r>
          </a:p>
        </p:txBody>
      </p:sp>
      <p:sp>
        <p:nvSpPr>
          <p:cNvPr id="346" name="Shape 346"/>
          <p:cNvSpPr txBox="1">
            <a:spLocks noGrp="1"/>
          </p:cNvSpPr>
          <p:nvPr>
            <p:ph type="sldNum" idx="12"/>
          </p:nvPr>
        </p:nvSpPr>
        <p:spPr>
          <a:xfrm>
            <a:off x="4112494" y="9066046"/>
            <a:ext cx="3146092" cy="477124"/>
          </a:xfrm>
          <a:prstGeom prst="rect">
            <a:avLst/>
          </a:prstGeom>
        </p:spPr>
        <p:txBody>
          <a:bodyPr lIns="95991" tIns="47996" rIns="95991" bIns="47996" anchor="b" anchorCtr="0">
            <a:noAutofit/>
          </a:bodyPr>
          <a:lstStyle/>
          <a:p>
            <a:pPr algn="l" defTabSz="942289">
              <a:buClr>
                <a:srgbClr val="000000"/>
              </a:buClr>
              <a:buSzPct val="25000"/>
              <a:defRPr/>
            </a:pPr>
            <a:fld id="{00000000-1234-1234-1234-123412341234}" type="slidenum">
              <a:rPr lang="en-US" sz="1400" kern="0">
                <a:solidFill>
                  <a:srgbClr val="000000"/>
                </a:solidFill>
                <a:latin typeface="Arial"/>
                <a:cs typeface="Arial"/>
                <a:sym typeface="Arial"/>
              </a:rPr>
              <a:pPr algn="l" defTabSz="942289">
                <a:buClr>
                  <a:srgbClr val="000000"/>
                </a:buClr>
                <a:buSzPct val="25000"/>
                <a:defRPr/>
              </a:pPr>
              <a:t>27</a:t>
            </a:fld>
            <a:endParaRPr lang="en-US" sz="1400" kern="0">
              <a:solidFill>
                <a:srgbClr val="000000"/>
              </a:solidFill>
              <a:latin typeface="Arial"/>
              <a:cs typeface="Arial"/>
              <a:sym typeface="Arial"/>
            </a:endParaRPr>
          </a:p>
        </p:txBody>
      </p:sp>
    </p:spTree>
    <p:extLst>
      <p:ext uri="{BB962C8B-B14F-4D97-AF65-F5344CB8AC3E}">
        <p14:creationId xmlns:p14="http://schemas.microsoft.com/office/powerpoint/2010/main" val="67050191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Shape 338"/>
          <p:cNvSpPr txBox="1">
            <a:spLocks noGrp="1"/>
          </p:cNvSpPr>
          <p:nvPr>
            <p:ph type="body" idx="1"/>
          </p:nvPr>
        </p:nvSpPr>
        <p:spPr>
          <a:xfrm>
            <a:off x="726030" y="4533850"/>
            <a:ext cx="5808122" cy="4295351"/>
          </a:xfrm>
          <a:prstGeom prst="rect">
            <a:avLst/>
          </a:prstGeom>
        </p:spPr>
        <p:txBody>
          <a:bodyPr lIns="94213" tIns="94213" rIns="94213" bIns="94213" anchor="t" anchorCtr="0">
            <a:noAutofit/>
          </a:bodyPr>
          <a:lstStyle/>
          <a:p>
            <a:endParaRPr/>
          </a:p>
        </p:txBody>
      </p:sp>
      <p:sp>
        <p:nvSpPr>
          <p:cNvPr id="339" name="Shape 339"/>
          <p:cNvSpPr>
            <a:spLocks noGrp="1" noRot="1" noChangeAspect="1"/>
          </p:cNvSpPr>
          <p:nvPr>
            <p:ph type="sldImg" idx="2"/>
          </p:nvPr>
        </p:nvSpPr>
        <p:spPr>
          <a:xfrm>
            <a:off x="1244600" y="717550"/>
            <a:ext cx="4772025" cy="35782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56725115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Shape 320"/>
          <p:cNvSpPr txBox="1">
            <a:spLocks noGrp="1"/>
          </p:cNvSpPr>
          <p:nvPr>
            <p:ph type="body" idx="1"/>
          </p:nvPr>
        </p:nvSpPr>
        <p:spPr>
          <a:xfrm>
            <a:off x="726030" y="4533850"/>
            <a:ext cx="5808122" cy="4295351"/>
          </a:xfrm>
          <a:prstGeom prst="rect">
            <a:avLst/>
          </a:prstGeom>
        </p:spPr>
        <p:txBody>
          <a:bodyPr lIns="94213" tIns="94213" rIns="94213" bIns="94213" anchor="t" anchorCtr="0">
            <a:noAutofit/>
          </a:bodyPr>
          <a:lstStyle/>
          <a:p>
            <a:pPr marL="471145" indent="-307553">
              <a:lnSpc>
                <a:spcPct val="115000"/>
              </a:lnSpc>
              <a:buClr>
                <a:schemeClr val="dk1"/>
              </a:buClr>
              <a:buSzPct val="100000"/>
              <a:buChar char="●"/>
            </a:pPr>
            <a:r>
              <a:rPr lang="en-US" sz="1100" i="1">
                <a:latin typeface="Arial"/>
                <a:ea typeface="Arial"/>
                <a:cs typeface="Arial"/>
                <a:sym typeface="Arial"/>
              </a:rPr>
              <a:t>Conflict in Projects Caused by: </a:t>
            </a:r>
          </a:p>
          <a:p>
            <a:pPr marL="942289" lvl="1" indent="-307553">
              <a:lnSpc>
                <a:spcPct val="115000"/>
              </a:lnSpc>
              <a:buClr>
                <a:schemeClr val="dk1"/>
              </a:buClr>
              <a:buSzPct val="100000"/>
              <a:buChar char="○"/>
            </a:pPr>
            <a:r>
              <a:rPr lang="en-US" sz="1100" i="1">
                <a:latin typeface="Arial"/>
                <a:ea typeface="Arial"/>
                <a:cs typeface="Arial"/>
                <a:sym typeface="Arial"/>
              </a:rPr>
              <a:t>Schedule</a:t>
            </a:r>
          </a:p>
          <a:p>
            <a:pPr marL="1413434" lvl="2" indent="-307553">
              <a:lnSpc>
                <a:spcPct val="115000"/>
              </a:lnSpc>
              <a:buClr>
                <a:schemeClr val="dk1"/>
              </a:buClr>
              <a:buSzPct val="100000"/>
              <a:buChar char="■"/>
            </a:pPr>
            <a:r>
              <a:rPr lang="en-US" sz="1100" i="1">
                <a:latin typeface="Arial"/>
                <a:ea typeface="Arial"/>
                <a:cs typeface="Arial"/>
                <a:sym typeface="Arial"/>
              </a:rPr>
              <a:t>Management wants a certain timeline vs. actual WBS </a:t>
            </a:r>
          </a:p>
          <a:p>
            <a:pPr marL="1413434" lvl="2" indent="-307553">
              <a:lnSpc>
                <a:spcPct val="115000"/>
              </a:lnSpc>
              <a:buClr>
                <a:schemeClr val="dk1"/>
              </a:buClr>
              <a:buSzPct val="100000"/>
              <a:buChar char="■"/>
            </a:pPr>
            <a:r>
              <a:rPr lang="en-US" sz="1100" i="1">
                <a:latin typeface="Arial"/>
                <a:ea typeface="Arial"/>
                <a:cs typeface="Arial"/>
                <a:sym typeface="Arial"/>
              </a:rPr>
              <a:t>Keeping the team on schedule </a:t>
            </a:r>
          </a:p>
          <a:p>
            <a:pPr marL="942289" lvl="1" indent="-307553">
              <a:lnSpc>
                <a:spcPct val="115000"/>
              </a:lnSpc>
              <a:buClr>
                <a:schemeClr val="dk1"/>
              </a:buClr>
              <a:buSzPct val="100000"/>
              <a:buChar char="○"/>
            </a:pPr>
            <a:r>
              <a:rPr lang="en-US" sz="1100" i="1">
                <a:latin typeface="Arial"/>
                <a:ea typeface="Arial"/>
                <a:cs typeface="Arial"/>
                <a:sym typeface="Arial"/>
              </a:rPr>
              <a:t>Scope</a:t>
            </a:r>
          </a:p>
          <a:p>
            <a:pPr marL="1413434" lvl="2" indent="-307553">
              <a:lnSpc>
                <a:spcPct val="115000"/>
              </a:lnSpc>
              <a:buClr>
                <a:schemeClr val="dk1"/>
              </a:buClr>
              <a:buSzPct val="100000"/>
              <a:buChar char="■"/>
            </a:pPr>
            <a:r>
              <a:rPr lang="en-US" sz="1100" i="1">
                <a:latin typeface="Arial"/>
                <a:ea typeface="Arial"/>
                <a:cs typeface="Arial"/>
                <a:sym typeface="Arial"/>
              </a:rPr>
              <a:t>What we need to do </a:t>
            </a:r>
          </a:p>
          <a:p>
            <a:pPr marL="1413434" lvl="2" indent="-307553">
              <a:lnSpc>
                <a:spcPct val="115000"/>
              </a:lnSpc>
              <a:buClr>
                <a:schemeClr val="dk1"/>
              </a:buClr>
              <a:buSzPct val="100000"/>
              <a:buChar char="■"/>
            </a:pPr>
            <a:r>
              <a:rPr lang="en-US" sz="1100" i="1">
                <a:latin typeface="Arial"/>
                <a:ea typeface="Arial"/>
                <a:cs typeface="Arial"/>
                <a:sym typeface="Arial"/>
              </a:rPr>
              <a:t>Understanding what people want vs. self-report</a:t>
            </a:r>
          </a:p>
          <a:p>
            <a:pPr marL="942289" lvl="1" indent="-307553">
              <a:lnSpc>
                <a:spcPct val="115000"/>
              </a:lnSpc>
              <a:buClr>
                <a:schemeClr val="dk1"/>
              </a:buClr>
              <a:buSzPct val="100000"/>
              <a:buChar char="○"/>
            </a:pPr>
            <a:r>
              <a:rPr lang="en-US" sz="1100" i="1">
                <a:latin typeface="Arial"/>
                <a:ea typeface="Arial"/>
                <a:cs typeface="Arial"/>
                <a:sym typeface="Arial"/>
              </a:rPr>
              <a:t>Budget </a:t>
            </a:r>
          </a:p>
          <a:p>
            <a:pPr marL="1413434" lvl="2" indent="-307553">
              <a:lnSpc>
                <a:spcPct val="115000"/>
              </a:lnSpc>
              <a:buClr>
                <a:schemeClr val="dk1"/>
              </a:buClr>
              <a:buSzPct val="100000"/>
              <a:buChar char="■"/>
            </a:pPr>
            <a:r>
              <a:rPr lang="en-US" sz="1100" i="1">
                <a:latin typeface="Arial"/>
                <a:ea typeface="Arial"/>
                <a:cs typeface="Arial"/>
                <a:sym typeface="Arial"/>
              </a:rPr>
              <a:t>Ways to justify budget</a:t>
            </a:r>
          </a:p>
          <a:p>
            <a:pPr marL="1413434" lvl="2" indent="-307553">
              <a:lnSpc>
                <a:spcPct val="115000"/>
              </a:lnSpc>
              <a:buClr>
                <a:schemeClr val="dk1"/>
              </a:buClr>
              <a:buSzPct val="100000"/>
              <a:buChar char="■"/>
            </a:pPr>
            <a:r>
              <a:rPr lang="en-US" sz="1100" i="1">
                <a:latin typeface="Arial"/>
                <a:ea typeface="Arial"/>
                <a:cs typeface="Arial"/>
                <a:sym typeface="Arial"/>
              </a:rPr>
              <a:t>Real-life budget </a:t>
            </a:r>
          </a:p>
          <a:p>
            <a:pPr marL="1413434" lvl="2" indent="-307553">
              <a:lnSpc>
                <a:spcPct val="115000"/>
              </a:lnSpc>
              <a:buSzPct val="100000"/>
              <a:buFont typeface="Arial"/>
              <a:buChar char="■"/>
            </a:pPr>
            <a:r>
              <a:rPr lang="en-US" sz="1100" i="1">
                <a:latin typeface="Arial"/>
                <a:ea typeface="Arial"/>
                <a:cs typeface="Arial"/>
                <a:sym typeface="Arial"/>
              </a:rPr>
              <a:t>Given a budget or build a budget</a:t>
            </a:r>
          </a:p>
          <a:p>
            <a:endParaRPr/>
          </a:p>
        </p:txBody>
      </p:sp>
      <p:sp>
        <p:nvSpPr>
          <p:cNvPr id="321" name="Shape 321"/>
          <p:cNvSpPr>
            <a:spLocks noGrp="1" noRot="1" noChangeAspect="1"/>
          </p:cNvSpPr>
          <p:nvPr>
            <p:ph type="sldImg" idx="2"/>
          </p:nvPr>
        </p:nvSpPr>
        <p:spPr>
          <a:xfrm>
            <a:off x="1244600" y="717550"/>
            <a:ext cx="4772025" cy="35782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11036924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9"/>
        <p:cNvGrpSpPr/>
        <p:nvPr/>
      </p:nvGrpSpPr>
      <p:grpSpPr>
        <a:xfrm>
          <a:off x="0" y="0"/>
          <a:ext cx="0" cy="0"/>
          <a:chOff x="0" y="0"/>
          <a:chExt cx="0" cy="0"/>
        </a:xfrm>
      </p:grpSpPr>
      <p:sp>
        <p:nvSpPr>
          <p:cNvPr id="320" name="Shape 320"/>
          <p:cNvSpPr txBox="1">
            <a:spLocks noGrp="1"/>
          </p:cNvSpPr>
          <p:nvPr>
            <p:ph type="body" idx="1"/>
          </p:nvPr>
        </p:nvSpPr>
        <p:spPr>
          <a:xfrm>
            <a:off x="726030" y="4533850"/>
            <a:ext cx="5808122" cy="4295351"/>
          </a:xfrm>
          <a:prstGeom prst="rect">
            <a:avLst/>
          </a:prstGeom>
        </p:spPr>
        <p:txBody>
          <a:bodyPr lIns="94213" tIns="94213" rIns="94213" bIns="94213" anchor="t" anchorCtr="0">
            <a:noAutofit/>
          </a:bodyPr>
          <a:lstStyle/>
          <a:p>
            <a:pPr marL="471145" indent="-307553">
              <a:lnSpc>
                <a:spcPct val="115000"/>
              </a:lnSpc>
              <a:buClr>
                <a:schemeClr val="dk1"/>
              </a:buClr>
              <a:buSzPct val="100000"/>
              <a:buChar char="●"/>
            </a:pPr>
            <a:r>
              <a:rPr lang="en-US" sz="1100" i="1">
                <a:latin typeface="Arial"/>
                <a:ea typeface="Arial"/>
                <a:cs typeface="Arial"/>
                <a:sym typeface="Arial"/>
              </a:rPr>
              <a:t>Conflict in Projects Caused by: </a:t>
            </a:r>
          </a:p>
          <a:p>
            <a:pPr marL="942289" lvl="1" indent="-307553">
              <a:lnSpc>
                <a:spcPct val="115000"/>
              </a:lnSpc>
              <a:buClr>
                <a:schemeClr val="dk1"/>
              </a:buClr>
              <a:buSzPct val="100000"/>
              <a:buChar char="○"/>
            </a:pPr>
            <a:r>
              <a:rPr lang="en-US" sz="1100" i="1">
                <a:latin typeface="Arial"/>
                <a:ea typeface="Arial"/>
                <a:cs typeface="Arial"/>
                <a:sym typeface="Arial"/>
              </a:rPr>
              <a:t>Schedule</a:t>
            </a:r>
          </a:p>
          <a:p>
            <a:pPr marL="1413434" lvl="2" indent="-307553">
              <a:lnSpc>
                <a:spcPct val="115000"/>
              </a:lnSpc>
              <a:buClr>
                <a:schemeClr val="dk1"/>
              </a:buClr>
              <a:buSzPct val="100000"/>
              <a:buChar char="■"/>
            </a:pPr>
            <a:r>
              <a:rPr lang="en-US" sz="1100" i="1">
                <a:latin typeface="Arial"/>
                <a:ea typeface="Arial"/>
                <a:cs typeface="Arial"/>
                <a:sym typeface="Arial"/>
              </a:rPr>
              <a:t>Management wants a certain timeline vs. actual WBS </a:t>
            </a:r>
          </a:p>
          <a:p>
            <a:pPr marL="1413434" lvl="2" indent="-307553">
              <a:lnSpc>
                <a:spcPct val="115000"/>
              </a:lnSpc>
              <a:buClr>
                <a:schemeClr val="dk1"/>
              </a:buClr>
              <a:buSzPct val="100000"/>
              <a:buChar char="■"/>
            </a:pPr>
            <a:r>
              <a:rPr lang="en-US" sz="1100" i="1">
                <a:latin typeface="Arial"/>
                <a:ea typeface="Arial"/>
                <a:cs typeface="Arial"/>
                <a:sym typeface="Arial"/>
              </a:rPr>
              <a:t>Keeping the team on schedule </a:t>
            </a:r>
          </a:p>
          <a:p>
            <a:pPr marL="942289" lvl="1" indent="-307553">
              <a:lnSpc>
                <a:spcPct val="115000"/>
              </a:lnSpc>
              <a:buClr>
                <a:schemeClr val="dk1"/>
              </a:buClr>
              <a:buSzPct val="100000"/>
              <a:buChar char="○"/>
            </a:pPr>
            <a:r>
              <a:rPr lang="en-US" sz="1100" i="1">
                <a:latin typeface="Arial"/>
                <a:ea typeface="Arial"/>
                <a:cs typeface="Arial"/>
                <a:sym typeface="Arial"/>
              </a:rPr>
              <a:t>Scope</a:t>
            </a:r>
          </a:p>
          <a:p>
            <a:pPr marL="1413434" lvl="2" indent="-307553">
              <a:lnSpc>
                <a:spcPct val="115000"/>
              </a:lnSpc>
              <a:buClr>
                <a:schemeClr val="dk1"/>
              </a:buClr>
              <a:buSzPct val="100000"/>
              <a:buChar char="■"/>
            </a:pPr>
            <a:r>
              <a:rPr lang="en-US" sz="1100" i="1">
                <a:latin typeface="Arial"/>
                <a:ea typeface="Arial"/>
                <a:cs typeface="Arial"/>
                <a:sym typeface="Arial"/>
              </a:rPr>
              <a:t>What we need to do </a:t>
            </a:r>
          </a:p>
          <a:p>
            <a:pPr marL="1413434" lvl="2" indent="-307553">
              <a:lnSpc>
                <a:spcPct val="115000"/>
              </a:lnSpc>
              <a:buClr>
                <a:schemeClr val="dk1"/>
              </a:buClr>
              <a:buSzPct val="100000"/>
              <a:buChar char="■"/>
            </a:pPr>
            <a:r>
              <a:rPr lang="en-US" sz="1100" i="1">
                <a:latin typeface="Arial"/>
                <a:ea typeface="Arial"/>
                <a:cs typeface="Arial"/>
                <a:sym typeface="Arial"/>
              </a:rPr>
              <a:t>Understanding what people want vs. self-report</a:t>
            </a:r>
          </a:p>
          <a:p>
            <a:pPr marL="942289" lvl="1" indent="-307553">
              <a:lnSpc>
                <a:spcPct val="115000"/>
              </a:lnSpc>
              <a:buClr>
                <a:schemeClr val="dk1"/>
              </a:buClr>
              <a:buSzPct val="100000"/>
              <a:buChar char="○"/>
            </a:pPr>
            <a:r>
              <a:rPr lang="en-US" sz="1100" i="1">
                <a:latin typeface="Arial"/>
                <a:ea typeface="Arial"/>
                <a:cs typeface="Arial"/>
                <a:sym typeface="Arial"/>
              </a:rPr>
              <a:t>Budget </a:t>
            </a:r>
          </a:p>
          <a:p>
            <a:pPr marL="1413434" lvl="2" indent="-307553">
              <a:lnSpc>
                <a:spcPct val="115000"/>
              </a:lnSpc>
              <a:buClr>
                <a:schemeClr val="dk1"/>
              </a:buClr>
              <a:buSzPct val="100000"/>
              <a:buChar char="■"/>
            </a:pPr>
            <a:r>
              <a:rPr lang="en-US" sz="1100" i="1">
                <a:latin typeface="Arial"/>
                <a:ea typeface="Arial"/>
                <a:cs typeface="Arial"/>
                <a:sym typeface="Arial"/>
              </a:rPr>
              <a:t>Ways to justify budget</a:t>
            </a:r>
          </a:p>
          <a:p>
            <a:pPr marL="1413434" lvl="2" indent="-307553">
              <a:lnSpc>
                <a:spcPct val="115000"/>
              </a:lnSpc>
              <a:buClr>
                <a:schemeClr val="dk1"/>
              </a:buClr>
              <a:buSzPct val="100000"/>
              <a:buChar char="■"/>
            </a:pPr>
            <a:r>
              <a:rPr lang="en-US" sz="1100" i="1">
                <a:latin typeface="Arial"/>
                <a:ea typeface="Arial"/>
                <a:cs typeface="Arial"/>
                <a:sym typeface="Arial"/>
              </a:rPr>
              <a:t>Real-life budget </a:t>
            </a:r>
          </a:p>
          <a:p>
            <a:pPr marL="1413434" lvl="2" indent="-307553">
              <a:lnSpc>
                <a:spcPct val="115000"/>
              </a:lnSpc>
              <a:buSzPct val="100000"/>
              <a:buFont typeface="Arial"/>
              <a:buChar char="■"/>
            </a:pPr>
            <a:r>
              <a:rPr lang="en-US" sz="1100" i="1">
                <a:latin typeface="Arial"/>
                <a:ea typeface="Arial"/>
                <a:cs typeface="Arial"/>
                <a:sym typeface="Arial"/>
              </a:rPr>
              <a:t>Given a budget or build a budget</a:t>
            </a:r>
          </a:p>
          <a:p>
            <a:endParaRPr/>
          </a:p>
        </p:txBody>
      </p:sp>
      <p:sp>
        <p:nvSpPr>
          <p:cNvPr id="321" name="Shape 321"/>
          <p:cNvSpPr>
            <a:spLocks noGrp="1" noRot="1" noChangeAspect="1"/>
          </p:cNvSpPr>
          <p:nvPr>
            <p:ph type="sldImg" idx="2"/>
          </p:nvPr>
        </p:nvSpPr>
        <p:spPr>
          <a:xfrm>
            <a:off x="1244600" y="717550"/>
            <a:ext cx="4772025" cy="35782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022987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Shape 338"/>
          <p:cNvSpPr txBox="1">
            <a:spLocks noGrp="1"/>
          </p:cNvSpPr>
          <p:nvPr>
            <p:ph type="body" idx="1"/>
          </p:nvPr>
        </p:nvSpPr>
        <p:spPr>
          <a:xfrm>
            <a:off x="726030" y="4533850"/>
            <a:ext cx="5808122" cy="4295351"/>
          </a:xfrm>
          <a:prstGeom prst="rect">
            <a:avLst/>
          </a:prstGeom>
        </p:spPr>
        <p:txBody>
          <a:bodyPr lIns="94213" tIns="94213" rIns="94213" bIns="94213" anchor="t" anchorCtr="0">
            <a:noAutofit/>
          </a:bodyPr>
          <a:lstStyle/>
          <a:p>
            <a:endParaRPr/>
          </a:p>
        </p:txBody>
      </p:sp>
      <p:sp>
        <p:nvSpPr>
          <p:cNvPr id="339" name="Shape 339"/>
          <p:cNvSpPr>
            <a:spLocks noGrp="1" noRot="1" noChangeAspect="1"/>
          </p:cNvSpPr>
          <p:nvPr>
            <p:ph type="sldImg" idx="2"/>
          </p:nvPr>
        </p:nvSpPr>
        <p:spPr>
          <a:xfrm>
            <a:off x="1244600" y="717550"/>
            <a:ext cx="4772025" cy="35782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4338592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7"/>
        <p:cNvGrpSpPr/>
        <p:nvPr/>
      </p:nvGrpSpPr>
      <p:grpSpPr>
        <a:xfrm>
          <a:off x="0" y="0"/>
          <a:ext cx="0" cy="0"/>
          <a:chOff x="0" y="0"/>
          <a:chExt cx="0" cy="0"/>
        </a:xfrm>
      </p:grpSpPr>
      <p:sp>
        <p:nvSpPr>
          <p:cNvPr id="338" name="Shape 338"/>
          <p:cNvSpPr txBox="1">
            <a:spLocks noGrp="1"/>
          </p:cNvSpPr>
          <p:nvPr>
            <p:ph type="body" idx="1"/>
          </p:nvPr>
        </p:nvSpPr>
        <p:spPr>
          <a:xfrm>
            <a:off x="726030" y="4533850"/>
            <a:ext cx="5808122" cy="4295351"/>
          </a:xfrm>
          <a:prstGeom prst="rect">
            <a:avLst/>
          </a:prstGeom>
        </p:spPr>
        <p:txBody>
          <a:bodyPr lIns="94213" tIns="94213" rIns="94213" bIns="94213" anchor="t" anchorCtr="0">
            <a:noAutofit/>
          </a:bodyPr>
          <a:lstStyle/>
          <a:p>
            <a:endParaRPr/>
          </a:p>
        </p:txBody>
      </p:sp>
      <p:sp>
        <p:nvSpPr>
          <p:cNvPr id="339" name="Shape 339"/>
          <p:cNvSpPr>
            <a:spLocks noGrp="1" noRot="1" noChangeAspect="1"/>
          </p:cNvSpPr>
          <p:nvPr>
            <p:ph type="sldImg" idx="2"/>
          </p:nvPr>
        </p:nvSpPr>
        <p:spPr>
          <a:xfrm>
            <a:off x="1244600" y="717550"/>
            <a:ext cx="4772025" cy="35782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00957943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Shape 412"/>
          <p:cNvSpPr txBox="1">
            <a:spLocks noGrp="1"/>
          </p:cNvSpPr>
          <p:nvPr>
            <p:ph type="body" idx="1"/>
          </p:nvPr>
        </p:nvSpPr>
        <p:spPr>
          <a:xfrm>
            <a:off x="726030" y="4533850"/>
            <a:ext cx="5808122" cy="4295351"/>
          </a:xfrm>
          <a:prstGeom prst="rect">
            <a:avLst/>
          </a:prstGeom>
        </p:spPr>
        <p:txBody>
          <a:bodyPr lIns="94213" tIns="94213" rIns="94213" bIns="94213" anchor="t" anchorCtr="0">
            <a:noAutofit/>
          </a:bodyPr>
          <a:lstStyle/>
          <a:p>
            <a:endParaRPr dirty="0"/>
          </a:p>
        </p:txBody>
      </p:sp>
      <p:sp>
        <p:nvSpPr>
          <p:cNvPr id="413" name="Shape 413"/>
          <p:cNvSpPr>
            <a:spLocks noGrp="1" noRot="1" noChangeAspect="1"/>
          </p:cNvSpPr>
          <p:nvPr>
            <p:ph type="sldImg" idx="2"/>
          </p:nvPr>
        </p:nvSpPr>
        <p:spPr>
          <a:xfrm>
            <a:off x="1244600" y="717550"/>
            <a:ext cx="4772025" cy="3578225"/>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2962946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3"/>
        <p:cNvGrpSpPr/>
        <p:nvPr/>
      </p:nvGrpSpPr>
      <p:grpSpPr>
        <a:xfrm>
          <a:off x="0" y="0"/>
          <a:ext cx="0" cy="0"/>
          <a:chOff x="0" y="0"/>
          <a:chExt cx="0" cy="0"/>
        </a:xfrm>
      </p:grpSpPr>
      <p:sp>
        <p:nvSpPr>
          <p:cNvPr id="424" name="Shape 424"/>
          <p:cNvSpPr>
            <a:spLocks noGrp="1" noRot="1" noChangeAspect="1"/>
          </p:cNvSpPr>
          <p:nvPr>
            <p:ph type="sldImg" idx="2"/>
          </p:nvPr>
        </p:nvSpPr>
        <p:spPr>
          <a:xfrm>
            <a:off x="1244600" y="717550"/>
            <a:ext cx="4772025" cy="3578225"/>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25" name="Shape 425"/>
          <p:cNvSpPr txBox="1">
            <a:spLocks noGrp="1"/>
          </p:cNvSpPr>
          <p:nvPr>
            <p:ph type="body" idx="1"/>
          </p:nvPr>
        </p:nvSpPr>
        <p:spPr>
          <a:xfrm>
            <a:off x="726030" y="4533850"/>
            <a:ext cx="5808122" cy="4295351"/>
          </a:xfrm>
          <a:prstGeom prst="rect">
            <a:avLst/>
          </a:prstGeom>
          <a:noFill/>
          <a:ln>
            <a:noFill/>
          </a:ln>
        </p:spPr>
        <p:txBody>
          <a:bodyPr lIns="95991" tIns="47996" rIns="95991" bIns="47996" anchor="t" anchorCtr="0">
            <a:noAutofit/>
          </a:bodyPr>
          <a:lstStyle/>
          <a:p>
            <a:pPr>
              <a:buSzPct val="25000"/>
            </a:pPr>
            <a:endParaRPr>
              <a:solidFill>
                <a:schemeClr val="dk1"/>
              </a:solidFill>
              <a:latin typeface="Calibri"/>
              <a:ea typeface="Calibri"/>
              <a:cs typeface="Calibri"/>
              <a:sym typeface="Calibri"/>
            </a:endParaRPr>
          </a:p>
        </p:txBody>
      </p:sp>
      <p:sp>
        <p:nvSpPr>
          <p:cNvPr id="426" name="Shape 426"/>
          <p:cNvSpPr txBox="1">
            <a:spLocks noGrp="1"/>
          </p:cNvSpPr>
          <p:nvPr>
            <p:ph type="sldNum" idx="12"/>
          </p:nvPr>
        </p:nvSpPr>
        <p:spPr>
          <a:xfrm>
            <a:off x="4112494" y="9066046"/>
            <a:ext cx="3146092" cy="477124"/>
          </a:xfrm>
          <a:prstGeom prst="rect">
            <a:avLst/>
          </a:prstGeom>
          <a:noFill/>
          <a:ln>
            <a:noFill/>
          </a:ln>
        </p:spPr>
        <p:txBody>
          <a:bodyPr lIns="95991" tIns="47996" rIns="95991" bIns="47996" anchor="b" anchorCtr="0">
            <a:noAutofit/>
          </a:bodyPr>
          <a:lstStyle/>
          <a:p>
            <a:pPr defTabSz="942289">
              <a:buSzPct val="25000"/>
              <a:defRPr/>
            </a:pPr>
            <a:fld id="{00000000-1234-1234-1234-123412341234}" type="slidenum">
              <a:rPr lang="en-US" sz="1300" kern="0">
                <a:solidFill>
                  <a:srgbClr val="000000"/>
                </a:solidFill>
                <a:latin typeface="Arial"/>
                <a:ea typeface="Arial"/>
                <a:cs typeface="Arial"/>
                <a:sym typeface="Arial"/>
              </a:rPr>
              <a:pPr defTabSz="942289">
                <a:buSzPct val="25000"/>
                <a:defRPr/>
              </a:pPr>
              <a:t>34</a:t>
            </a:fld>
            <a:endParaRPr lang="en-US" sz="1300" kern="0">
              <a:solidFill>
                <a:srgbClr val="000000"/>
              </a:solidFill>
              <a:latin typeface="Arial"/>
              <a:ea typeface="Arial"/>
              <a:cs typeface="Arial"/>
              <a:sym typeface="Arial"/>
            </a:endParaRPr>
          </a:p>
        </p:txBody>
      </p:sp>
    </p:spTree>
    <p:extLst>
      <p:ext uri="{BB962C8B-B14F-4D97-AF65-F5344CB8AC3E}">
        <p14:creationId xmlns:p14="http://schemas.microsoft.com/office/powerpoint/2010/main" val="310421854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Main / Home Page">
    <p:spTree>
      <p:nvGrpSpPr>
        <p:cNvPr id="1" name="Shape 15"/>
        <p:cNvGrpSpPr/>
        <p:nvPr/>
      </p:nvGrpSpPr>
      <p:grpSpPr>
        <a:xfrm>
          <a:off x="0" y="0"/>
          <a:ext cx="0" cy="0"/>
          <a:chOff x="0" y="0"/>
          <a:chExt cx="0" cy="0"/>
        </a:xfrm>
      </p:grpSpPr>
      <p:sp>
        <p:nvSpPr>
          <p:cNvPr id="16" name="Shape 16"/>
          <p:cNvSpPr/>
          <p:nvPr/>
        </p:nvSpPr>
        <p:spPr>
          <a:xfrm>
            <a:off x="0" y="-19051"/>
            <a:ext cx="9144000" cy="6877051"/>
          </a:xfrm>
          <a:prstGeom prst="rect">
            <a:avLst/>
          </a:prstGeom>
          <a:solidFill>
            <a:srgbClr val="57068C"/>
          </a:solidFill>
          <a:ln>
            <a:noFill/>
          </a:ln>
        </p:spPr>
        <p:txBody>
          <a:bodyPr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7" name="Shape 17"/>
          <p:cNvSpPr txBox="1"/>
          <p:nvPr/>
        </p:nvSpPr>
        <p:spPr>
          <a:xfrm>
            <a:off x="8315327" y="389467"/>
            <a:ext cx="184149" cy="493184"/>
          </a:xfrm>
          <a:prstGeom prst="rect">
            <a:avLst/>
          </a:prstGeom>
          <a:noFill/>
          <a:ln>
            <a:noFill/>
          </a:ln>
        </p:spPr>
        <p:txBody>
          <a:bodyPr lIns="91425" tIns="45700" rIns="91425" bIns="45700" anchor="t" anchorCtr="0">
            <a:noAutofit/>
          </a:bodyPr>
          <a:lstStyle/>
          <a:p>
            <a:pPr marL="0" marR="0" lvl="0" indent="0" algn="l" rtl="0">
              <a:spcBef>
                <a:spcPts val="0"/>
              </a:spcBef>
              <a:spcAft>
                <a:spcPts val="0"/>
              </a:spcAft>
              <a:buNone/>
            </a:pPr>
            <a:endParaRPr sz="1800" b="0" i="0" u="none" strike="noStrike" cap="none">
              <a:solidFill>
                <a:schemeClr val="dk1"/>
              </a:solidFill>
              <a:latin typeface="Arial"/>
              <a:ea typeface="Arial"/>
              <a:cs typeface="Arial"/>
              <a:sym typeface="Arial"/>
            </a:endParaRPr>
          </a:p>
        </p:txBody>
      </p:sp>
      <p:pic>
        <p:nvPicPr>
          <p:cNvPr id="18" name="Shape 18" descr="sps_long_white.png"/>
          <p:cNvPicPr preferRelativeResize="0"/>
          <p:nvPr/>
        </p:nvPicPr>
        <p:blipFill rotWithShape="1">
          <a:blip r:embed="rId2">
            <a:alphaModFix/>
          </a:blip>
          <a:srcRect/>
          <a:stretch/>
        </p:blipFill>
        <p:spPr>
          <a:xfrm>
            <a:off x="233364" y="325964"/>
            <a:ext cx="2410795" cy="420792"/>
          </a:xfrm>
          <a:prstGeom prst="rect">
            <a:avLst/>
          </a:prstGeom>
          <a:noFill/>
          <a:ln>
            <a:noFill/>
          </a:ln>
        </p:spPr>
      </p:pic>
      <p:sp>
        <p:nvSpPr>
          <p:cNvPr id="19" name="Shape 19"/>
          <p:cNvSpPr txBox="1">
            <a:spLocks noGrp="1"/>
          </p:cNvSpPr>
          <p:nvPr>
            <p:ph type="body" idx="1"/>
          </p:nvPr>
        </p:nvSpPr>
        <p:spPr>
          <a:xfrm>
            <a:off x="645280" y="1679267"/>
            <a:ext cx="7955570" cy="1345817"/>
          </a:xfrm>
          <a:prstGeom prst="rect">
            <a:avLst/>
          </a:prstGeom>
          <a:noFill/>
          <a:ln>
            <a:noFill/>
          </a:ln>
        </p:spPr>
        <p:txBody>
          <a:bodyPr lIns="91425" tIns="91425" rIns="91425" bIns="91425" anchor="t" anchorCtr="0"/>
          <a:lstStyle>
            <a:lvl1pPr marL="0" marR="0" lvl="0" indent="0" algn="ctr" rtl="0">
              <a:spcBef>
                <a:spcPts val="0"/>
              </a:spcBef>
              <a:spcAft>
                <a:spcPts val="0"/>
              </a:spcAft>
              <a:buNone/>
              <a:defRPr sz="3600" b="0" i="0" u="none" strike="noStrike" cap="none">
                <a:solidFill>
                  <a:srgbClr val="FFFFFF"/>
                </a:solidFill>
                <a:latin typeface="Calibri"/>
                <a:ea typeface="Calibri"/>
                <a:cs typeface="Calibri"/>
                <a:sym typeface="Calibri"/>
              </a:defRPr>
            </a:lvl1pPr>
            <a:lvl2pPr marL="0" marR="0" lvl="1" indent="0" algn="l" rtl="0">
              <a:spcBef>
                <a:spcPts val="0"/>
              </a:spcBef>
              <a:spcAft>
                <a:spcPts val="0"/>
              </a:spcAft>
              <a:buClr>
                <a:srgbClr val="FFFFFF"/>
              </a:buClr>
              <a:buFont typeface="Arial"/>
              <a:buNone/>
              <a:defRPr sz="1400" b="0" i="0" u="none" strike="noStrike" cap="none">
                <a:solidFill>
                  <a:srgbClr val="FFFFFF"/>
                </a:solidFill>
                <a:latin typeface="Arial"/>
                <a:ea typeface="Arial"/>
                <a:cs typeface="Arial"/>
                <a:sym typeface="Arial"/>
              </a:defRPr>
            </a:lvl2pPr>
            <a:lvl3pPr marL="1085850" marR="0" lvl="2" indent="-82550" algn="l" rtl="0">
              <a:spcBef>
                <a:spcPts val="280"/>
              </a:spcBef>
              <a:spcAft>
                <a:spcPts val="0"/>
              </a:spcAft>
              <a:buClr>
                <a:srgbClr val="FFFFFF"/>
              </a:buClr>
              <a:buSzPct val="100000"/>
              <a:buFont typeface="Arial"/>
              <a:buChar char="•"/>
              <a:defRPr sz="1400" b="0" i="0" u="none" strike="noStrike" cap="none">
                <a:solidFill>
                  <a:srgbClr val="FFFFFF"/>
                </a:solidFill>
                <a:latin typeface="Arial"/>
                <a:ea typeface="Arial"/>
                <a:cs typeface="Arial"/>
                <a:sym typeface="Arial"/>
              </a:defRPr>
            </a:lvl3pPr>
            <a:lvl4pPr marL="1600200" marR="0" lvl="3" indent="-139700" algn="l" rtl="0">
              <a:spcBef>
                <a:spcPts val="280"/>
              </a:spcBef>
              <a:spcAft>
                <a:spcPts val="0"/>
              </a:spcAft>
              <a:buClr>
                <a:srgbClr val="FFFFFF"/>
              </a:buClr>
              <a:buSzPct val="100000"/>
              <a:buFont typeface="Courier New"/>
              <a:buChar char="o"/>
              <a:defRPr sz="1400" b="0" i="0" u="none" strike="noStrike" cap="none">
                <a:solidFill>
                  <a:srgbClr val="FFFFFF"/>
                </a:solidFill>
                <a:latin typeface="Arial"/>
                <a:ea typeface="Arial"/>
                <a:cs typeface="Arial"/>
                <a:sym typeface="Arial"/>
              </a:defRPr>
            </a:lvl4pPr>
            <a:lvl5pPr marL="2114550" marR="0" lvl="4" indent="-196850" algn="l" rtl="0">
              <a:spcBef>
                <a:spcPts val="280"/>
              </a:spcBef>
              <a:spcAft>
                <a:spcPts val="0"/>
              </a:spcAft>
              <a:buClr>
                <a:srgbClr val="FFFFFF"/>
              </a:buClr>
              <a:buSzPct val="100000"/>
              <a:buFont typeface="Noto Sans Symbols"/>
              <a:buChar char="➢"/>
              <a:defRPr sz="1400" b="0" i="0" u="none" strike="noStrike" cap="none">
                <a:solidFill>
                  <a:srgbClr val="FFFFFF"/>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0" name="Shape 20"/>
          <p:cNvSpPr txBox="1">
            <a:spLocks noGrp="1"/>
          </p:cNvSpPr>
          <p:nvPr>
            <p:ph type="body" idx="2"/>
          </p:nvPr>
        </p:nvSpPr>
        <p:spPr>
          <a:xfrm>
            <a:off x="645280" y="3679182"/>
            <a:ext cx="7955570" cy="1345817"/>
          </a:xfrm>
          <a:prstGeom prst="rect">
            <a:avLst/>
          </a:prstGeom>
          <a:noFill/>
          <a:ln>
            <a:noFill/>
          </a:ln>
        </p:spPr>
        <p:txBody>
          <a:bodyPr lIns="91425" tIns="91425" rIns="91425" bIns="91425" anchor="t" anchorCtr="0"/>
          <a:lstStyle>
            <a:lvl1pPr marL="0" marR="0" lvl="0" indent="0" algn="ctr" rtl="0">
              <a:spcBef>
                <a:spcPts val="0"/>
              </a:spcBef>
              <a:spcAft>
                <a:spcPts val="0"/>
              </a:spcAft>
              <a:buNone/>
              <a:defRPr sz="2400" b="1" i="1" u="none" strike="noStrike" cap="none">
                <a:solidFill>
                  <a:srgbClr val="FFFFFF"/>
                </a:solidFill>
                <a:latin typeface="Calibri"/>
                <a:ea typeface="Calibri"/>
                <a:cs typeface="Calibri"/>
                <a:sym typeface="Calibri"/>
              </a:defRPr>
            </a:lvl1pPr>
            <a:lvl2pPr marL="0" marR="0" lvl="1" indent="0" algn="l" rtl="0">
              <a:spcBef>
                <a:spcPts val="0"/>
              </a:spcBef>
              <a:spcAft>
                <a:spcPts val="0"/>
              </a:spcAft>
              <a:buClr>
                <a:srgbClr val="FFFFFF"/>
              </a:buClr>
              <a:buFont typeface="Arial"/>
              <a:buNone/>
              <a:defRPr sz="1400" b="0" i="0" u="none" strike="noStrike" cap="none">
                <a:solidFill>
                  <a:srgbClr val="FFFFFF"/>
                </a:solidFill>
                <a:latin typeface="Arial"/>
                <a:ea typeface="Arial"/>
                <a:cs typeface="Arial"/>
                <a:sym typeface="Arial"/>
              </a:defRPr>
            </a:lvl2pPr>
            <a:lvl3pPr marL="1085850" marR="0" lvl="2" indent="-82550" algn="l" rtl="0">
              <a:spcBef>
                <a:spcPts val="280"/>
              </a:spcBef>
              <a:spcAft>
                <a:spcPts val="0"/>
              </a:spcAft>
              <a:buClr>
                <a:srgbClr val="FFFFFF"/>
              </a:buClr>
              <a:buSzPct val="100000"/>
              <a:buFont typeface="Arial"/>
              <a:buChar char="•"/>
              <a:defRPr sz="1400" b="0" i="0" u="none" strike="noStrike" cap="none">
                <a:solidFill>
                  <a:srgbClr val="FFFFFF"/>
                </a:solidFill>
                <a:latin typeface="Arial"/>
                <a:ea typeface="Arial"/>
                <a:cs typeface="Arial"/>
                <a:sym typeface="Arial"/>
              </a:defRPr>
            </a:lvl3pPr>
            <a:lvl4pPr marL="1600200" marR="0" lvl="3" indent="-139700" algn="l" rtl="0">
              <a:spcBef>
                <a:spcPts val="280"/>
              </a:spcBef>
              <a:spcAft>
                <a:spcPts val="0"/>
              </a:spcAft>
              <a:buClr>
                <a:srgbClr val="FFFFFF"/>
              </a:buClr>
              <a:buSzPct val="100000"/>
              <a:buFont typeface="Courier New"/>
              <a:buChar char="o"/>
              <a:defRPr sz="1400" b="0" i="0" u="none" strike="noStrike" cap="none">
                <a:solidFill>
                  <a:srgbClr val="FFFFFF"/>
                </a:solidFill>
                <a:latin typeface="Arial"/>
                <a:ea typeface="Arial"/>
                <a:cs typeface="Arial"/>
                <a:sym typeface="Arial"/>
              </a:defRPr>
            </a:lvl4pPr>
            <a:lvl5pPr marL="2114550" marR="0" lvl="4" indent="-196850" algn="l" rtl="0">
              <a:spcBef>
                <a:spcPts val="280"/>
              </a:spcBef>
              <a:spcAft>
                <a:spcPts val="0"/>
              </a:spcAft>
              <a:buClr>
                <a:srgbClr val="FFFFFF"/>
              </a:buClr>
              <a:buSzPct val="100000"/>
              <a:buFont typeface="Noto Sans Symbols"/>
              <a:buChar char="➢"/>
              <a:defRPr sz="1400" b="0" i="0" u="none" strike="noStrike" cap="none">
                <a:solidFill>
                  <a:srgbClr val="FFFFFF"/>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9pPr>
          </a:lstStyle>
          <a:p>
            <a:endParaRPr/>
          </a:p>
        </p:txBody>
      </p:sp>
    </p:spTree>
    <p:extLst>
      <p:ext uri="{BB962C8B-B14F-4D97-AF65-F5344CB8AC3E}">
        <p14:creationId xmlns:p14="http://schemas.microsoft.com/office/powerpoint/2010/main" val="20690436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Agenda Slide">
    <p:spTree>
      <p:nvGrpSpPr>
        <p:cNvPr id="1" name="Shape 21"/>
        <p:cNvGrpSpPr/>
        <p:nvPr/>
      </p:nvGrpSpPr>
      <p:grpSpPr>
        <a:xfrm>
          <a:off x="0" y="0"/>
          <a:ext cx="0" cy="0"/>
          <a:chOff x="0" y="0"/>
          <a:chExt cx="0" cy="0"/>
        </a:xfrm>
      </p:grpSpPr>
      <p:sp>
        <p:nvSpPr>
          <p:cNvPr id="22" name="Shape 22"/>
          <p:cNvSpPr txBox="1">
            <a:spLocks noGrp="1"/>
          </p:cNvSpPr>
          <p:nvPr>
            <p:ph type="body" idx="1"/>
          </p:nvPr>
        </p:nvSpPr>
        <p:spPr>
          <a:xfrm>
            <a:off x="4124327" y="1631713"/>
            <a:ext cx="4620913" cy="4363453"/>
          </a:xfrm>
          <a:prstGeom prst="rect">
            <a:avLst/>
          </a:prstGeom>
          <a:noFill/>
          <a:ln>
            <a:noFill/>
          </a:ln>
        </p:spPr>
        <p:txBody>
          <a:bodyPr lIns="91425" tIns="91425" rIns="91425" bIns="91425" anchor="t" anchorCtr="0"/>
          <a:lstStyle>
            <a:lvl1pPr marL="342900" marR="0" lvl="0" indent="-215900" algn="l" rtl="0">
              <a:spcBef>
                <a:spcPts val="400"/>
              </a:spcBef>
              <a:spcAft>
                <a:spcPts val="0"/>
              </a:spcAft>
              <a:buClr>
                <a:srgbClr val="57068C"/>
              </a:buClr>
              <a:buSzPct val="100000"/>
              <a:buFont typeface="Arial"/>
              <a:buChar char="•"/>
              <a:defRPr sz="2000" b="0" i="0" u="none" strike="noStrike" cap="none">
                <a:solidFill>
                  <a:srgbClr val="57068C"/>
                </a:solidFill>
                <a:latin typeface="Calibri"/>
                <a:ea typeface="Calibri"/>
                <a:cs typeface="Calibri"/>
                <a:sym typeface="Calibri"/>
              </a:defRPr>
            </a:lvl1pPr>
            <a:lvl2pPr marL="628650" marR="0" lvl="1" indent="-95250" algn="l" rtl="0">
              <a:spcBef>
                <a:spcPts val="240"/>
              </a:spcBef>
              <a:spcAft>
                <a:spcPts val="0"/>
              </a:spcAft>
              <a:buClr>
                <a:schemeClr val="dk1"/>
              </a:buClr>
              <a:buSzPct val="100000"/>
              <a:buFont typeface="Arial"/>
              <a:buChar char="•"/>
              <a:defRPr sz="1200" b="0" i="0" u="none" strike="noStrike" cap="none">
                <a:solidFill>
                  <a:schemeClr val="dk1"/>
                </a:solidFill>
                <a:latin typeface="Arial"/>
                <a:ea typeface="Arial"/>
                <a:cs typeface="Arial"/>
                <a:sym typeface="Arial"/>
              </a:defRPr>
            </a:lvl2pPr>
            <a:lvl3pPr marL="1085850" marR="0" lvl="2" indent="-95250" algn="l" rtl="0">
              <a:spcBef>
                <a:spcPts val="240"/>
              </a:spcBef>
              <a:spcAft>
                <a:spcPts val="0"/>
              </a:spcAft>
              <a:buClr>
                <a:schemeClr val="dk1"/>
              </a:buClr>
              <a:buSzPct val="100000"/>
              <a:buFont typeface="Courier New"/>
              <a:buChar char="o"/>
              <a:defRPr sz="1200" b="0" i="0" u="none" strike="noStrike" cap="none">
                <a:solidFill>
                  <a:schemeClr val="dk1"/>
                </a:solidFill>
                <a:latin typeface="Arial"/>
                <a:ea typeface="Arial"/>
                <a:cs typeface="Arial"/>
                <a:sym typeface="Arial"/>
              </a:defRPr>
            </a:lvl3pPr>
            <a:lvl4pPr marL="1600200" marR="0" lvl="3" indent="-152400" algn="l" rtl="0">
              <a:spcBef>
                <a:spcPts val="240"/>
              </a:spcBef>
              <a:spcAft>
                <a:spcPts val="0"/>
              </a:spcAft>
              <a:buClr>
                <a:schemeClr val="dk1"/>
              </a:buClr>
              <a:buSzPct val="100000"/>
              <a:buFont typeface="Noto Sans Symbols"/>
              <a:buChar char="❑"/>
              <a:defRPr sz="1200" b="0" i="0" u="none" strike="noStrike" cap="none">
                <a:solidFill>
                  <a:schemeClr val="dk1"/>
                </a:solidFill>
                <a:latin typeface="Arial"/>
                <a:ea typeface="Arial"/>
                <a:cs typeface="Arial"/>
                <a:sym typeface="Arial"/>
              </a:defRPr>
            </a:lvl4pPr>
            <a:lvl5pPr marL="2114550" marR="0" lvl="4" indent="-196850" algn="l" rtl="0">
              <a:spcBef>
                <a:spcPts val="280"/>
              </a:spcBef>
              <a:spcAft>
                <a:spcPts val="0"/>
              </a:spcAft>
              <a:buClr>
                <a:schemeClr val="dk1"/>
              </a:buClr>
              <a:buSzPct val="100000"/>
              <a:buFont typeface="Noto Sans Symbols"/>
              <a:buChar char="➢"/>
              <a:defRPr sz="1400" b="0" i="0" u="none" strike="noStrike" cap="none">
                <a:solidFill>
                  <a:schemeClr val="dk1"/>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3" name="Shape 23"/>
          <p:cNvSpPr txBox="1">
            <a:spLocks noGrp="1"/>
          </p:cNvSpPr>
          <p:nvPr>
            <p:ph type="title"/>
          </p:nvPr>
        </p:nvSpPr>
        <p:spPr>
          <a:xfrm>
            <a:off x="367825" y="2374369"/>
            <a:ext cx="3592285" cy="1143000"/>
          </a:xfrm>
          <a:prstGeom prst="rect">
            <a:avLst/>
          </a:prstGeom>
          <a:noFill/>
          <a:ln w="9525" cap="flat" cmpd="sng">
            <a:solidFill>
              <a:srgbClr val="57068C"/>
            </a:solidFill>
            <a:prstDash val="solid"/>
            <a:round/>
            <a:headEnd type="none" w="med" len="med"/>
            <a:tailEnd type="none" w="med" len="med"/>
          </a:ln>
        </p:spPr>
        <p:txBody>
          <a:bodyPr lIns="91425" tIns="91425" rIns="91425" bIns="91425" anchor="t" anchorCtr="0"/>
          <a:lstStyle>
            <a:lvl1pPr marL="0" marR="0" lvl="0" indent="0" algn="ctr" rtl="0">
              <a:spcBef>
                <a:spcPts val="0"/>
              </a:spcBef>
              <a:spcAft>
                <a:spcPts val="0"/>
              </a:spcAft>
              <a:buNone/>
              <a:defRPr sz="3600" b="1" i="0" u="sng" strike="noStrike" cap="none">
                <a:solidFill>
                  <a:srgbClr val="57068C"/>
                </a:solidFill>
                <a:latin typeface="Calibri"/>
                <a:ea typeface="Calibri"/>
                <a:cs typeface="Calibri"/>
                <a:sym typeface="Calibri"/>
              </a:defRPr>
            </a:lvl1pPr>
            <a:lvl2pPr marL="0" marR="0" lvl="1" indent="0" algn="ctr" rtl="0">
              <a:spcBef>
                <a:spcPts val="0"/>
              </a:spcBef>
              <a:spcAft>
                <a:spcPts val="0"/>
              </a:spcAft>
              <a:buNone/>
              <a:defRPr sz="4400" b="0" i="0" u="none" strike="noStrike" cap="none">
                <a:solidFill>
                  <a:schemeClr val="dk1"/>
                </a:solidFill>
                <a:latin typeface="Arial"/>
                <a:ea typeface="Arial"/>
                <a:cs typeface="Arial"/>
                <a:sym typeface="Arial"/>
              </a:defRPr>
            </a:lvl2pPr>
            <a:lvl3pPr marL="0" marR="0" lvl="2" indent="0" algn="ctr" rtl="0">
              <a:spcBef>
                <a:spcPts val="0"/>
              </a:spcBef>
              <a:spcAft>
                <a:spcPts val="0"/>
              </a:spcAft>
              <a:buNone/>
              <a:defRPr sz="4400" b="0" i="0" u="none" strike="noStrike" cap="none">
                <a:solidFill>
                  <a:schemeClr val="dk1"/>
                </a:solidFill>
                <a:latin typeface="Arial"/>
                <a:ea typeface="Arial"/>
                <a:cs typeface="Arial"/>
                <a:sym typeface="Arial"/>
              </a:defRPr>
            </a:lvl3pPr>
            <a:lvl4pPr marL="0" marR="0" lvl="3" indent="0" algn="ctr" rtl="0">
              <a:spcBef>
                <a:spcPts val="0"/>
              </a:spcBef>
              <a:spcAft>
                <a:spcPts val="0"/>
              </a:spcAft>
              <a:buNone/>
              <a:defRPr sz="4400" b="0" i="0" u="none" strike="noStrike" cap="none">
                <a:solidFill>
                  <a:schemeClr val="dk1"/>
                </a:solidFill>
                <a:latin typeface="Arial"/>
                <a:ea typeface="Arial"/>
                <a:cs typeface="Arial"/>
                <a:sym typeface="Arial"/>
              </a:defRPr>
            </a:lvl4pPr>
            <a:lvl5pPr marL="0" marR="0" lvl="4" indent="0" algn="ctr" rtl="0">
              <a:spcBef>
                <a:spcPts val="0"/>
              </a:spcBef>
              <a:spcAft>
                <a:spcPts val="0"/>
              </a:spcAft>
              <a:buNone/>
              <a:defRPr sz="4400" b="0" i="0" u="none" strike="noStrike" cap="none">
                <a:solidFill>
                  <a:schemeClr val="dk1"/>
                </a:solidFill>
                <a:latin typeface="Arial"/>
                <a:ea typeface="Arial"/>
                <a:cs typeface="Arial"/>
                <a:sym typeface="Arial"/>
              </a:defRPr>
            </a:lvl5pPr>
            <a:lvl6pPr marL="457200" marR="0" lvl="5" indent="0" algn="ctr" rtl="0">
              <a:spcBef>
                <a:spcPts val="0"/>
              </a:spcBef>
              <a:spcAft>
                <a:spcPts val="0"/>
              </a:spcAft>
              <a:buNone/>
              <a:defRPr sz="4400" b="0" i="0" u="none" strike="noStrike" cap="none">
                <a:solidFill>
                  <a:schemeClr val="dk1"/>
                </a:solidFill>
                <a:latin typeface="Arial"/>
                <a:ea typeface="Arial"/>
                <a:cs typeface="Arial"/>
                <a:sym typeface="Arial"/>
              </a:defRPr>
            </a:lvl6pPr>
            <a:lvl7pPr marL="914400" marR="0" lvl="6" indent="0" algn="ctr" rtl="0">
              <a:spcBef>
                <a:spcPts val="0"/>
              </a:spcBef>
              <a:spcAft>
                <a:spcPts val="0"/>
              </a:spcAft>
              <a:buNone/>
              <a:defRPr sz="4400" b="0" i="0" u="none" strike="noStrike" cap="none">
                <a:solidFill>
                  <a:schemeClr val="dk1"/>
                </a:solidFill>
                <a:latin typeface="Arial"/>
                <a:ea typeface="Arial"/>
                <a:cs typeface="Arial"/>
                <a:sym typeface="Arial"/>
              </a:defRPr>
            </a:lvl7pPr>
            <a:lvl8pPr marL="1371600" marR="0" lvl="7" indent="0" algn="ctr" rtl="0">
              <a:spcBef>
                <a:spcPts val="0"/>
              </a:spcBef>
              <a:spcAft>
                <a:spcPts val="0"/>
              </a:spcAft>
              <a:buNone/>
              <a:defRPr sz="4400" b="0" i="0" u="none" strike="noStrike" cap="none">
                <a:solidFill>
                  <a:schemeClr val="dk1"/>
                </a:solidFill>
                <a:latin typeface="Arial"/>
                <a:ea typeface="Arial"/>
                <a:cs typeface="Arial"/>
                <a:sym typeface="Arial"/>
              </a:defRPr>
            </a:lvl8pPr>
            <a:lvl9pPr marL="1828800" marR="0" lvl="8" indent="0" algn="ctr" rtl="0">
              <a:spcBef>
                <a:spcPts val="0"/>
              </a:spcBef>
              <a:spcAft>
                <a:spcPts val="0"/>
              </a:spcAft>
              <a:buNone/>
              <a:defRPr sz="4400" b="0" i="0" u="none" strike="noStrike" cap="none">
                <a:solidFill>
                  <a:schemeClr val="dk1"/>
                </a:solidFill>
                <a:latin typeface="Arial"/>
                <a:ea typeface="Arial"/>
                <a:cs typeface="Arial"/>
                <a:sym typeface="Arial"/>
              </a:defRPr>
            </a:lvl9pPr>
          </a:lstStyle>
          <a:p>
            <a:endParaRPr/>
          </a:p>
        </p:txBody>
      </p:sp>
      <p:sp>
        <p:nvSpPr>
          <p:cNvPr id="24" name="Shape 24"/>
          <p:cNvSpPr txBox="1">
            <a:spLocks noGrp="1"/>
          </p:cNvSpPr>
          <p:nvPr>
            <p:ph type="body" idx="2"/>
          </p:nvPr>
        </p:nvSpPr>
        <p:spPr>
          <a:xfrm>
            <a:off x="368300" y="3547203"/>
            <a:ext cx="3592512" cy="898753"/>
          </a:xfrm>
          <a:prstGeom prst="rect">
            <a:avLst/>
          </a:prstGeom>
          <a:solidFill>
            <a:schemeClr val="lt1"/>
          </a:solidFill>
          <a:ln w="9525" cap="flat" cmpd="sng">
            <a:solidFill>
              <a:schemeClr val="lt1"/>
            </a:solidFill>
            <a:prstDash val="solid"/>
            <a:round/>
            <a:headEnd type="none" w="med" len="med"/>
            <a:tailEnd type="none" w="med" len="med"/>
          </a:ln>
        </p:spPr>
        <p:txBody>
          <a:bodyPr lIns="91425" tIns="91425" rIns="91425" bIns="91425" anchor="t" anchorCtr="0"/>
          <a:lstStyle>
            <a:lvl1pPr marL="342900" marR="0" lvl="0" indent="-342900" algn="l" rtl="0">
              <a:spcBef>
                <a:spcPts val="480"/>
              </a:spcBef>
              <a:spcAft>
                <a:spcPts val="0"/>
              </a:spcAft>
              <a:buNone/>
              <a:defRPr sz="2400" b="0" i="0" u="none" strike="noStrike" cap="none">
                <a:solidFill>
                  <a:srgbClr val="57068C"/>
                </a:solidFill>
                <a:latin typeface="Calibri"/>
                <a:ea typeface="Calibri"/>
                <a:cs typeface="Calibri"/>
                <a:sym typeface="Calibri"/>
              </a:defRPr>
            </a:lvl1pPr>
            <a:lvl2pPr marL="628650" marR="0" lvl="1" indent="-82550" algn="l" rtl="0">
              <a:spcBef>
                <a:spcPts val="280"/>
              </a:spcBef>
              <a:spcAft>
                <a:spcPts val="0"/>
              </a:spcAft>
              <a:buClr>
                <a:schemeClr val="dk1"/>
              </a:buClr>
              <a:buSzPct val="100000"/>
              <a:buFont typeface="Arial"/>
              <a:buChar char="•"/>
              <a:defRPr sz="1400" b="0" i="0" u="none" strike="noStrike" cap="none">
                <a:solidFill>
                  <a:schemeClr val="dk1"/>
                </a:solidFill>
                <a:latin typeface="Arial"/>
                <a:ea typeface="Arial"/>
                <a:cs typeface="Arial"/>
                <a:sym typeface="Arial"/>
              </a:defRPr>
            </a:lvl2pPr>
            <a:lvl3pPr marL="1085850" marR="0" lvl="2" indent="-82550" algn="l" rtl="0">
              <a:spcBef>
                <a:spcPts val="280"/>
              </a:spcBef>
              <a:spcAft>
                <a:spcPts val="0"/>
              </a:spcAft>
              <a:buClr>
                <a:schemeClr val="dk1"/>
              </a:buClr>
              <a:buSzPct val="100000"/>
              <a:buFont typeface="Arial"/>
              <a:buChar char="•"/>
              <a:defRPr sz="1400" b="0" i="0" u="none" strike="noStrike" cap="none">
                <a:solidFill>
                  <a:schemeClr val="dk1"/>
                </a:solidFill>
                <a:latin typeface="Arial"/>
                <a:ea typeface="Arial"/>
                <a:cs typeface="Arial"/>
                <a:sym typeface="Arial"/>
              </a:defRPr>
            </a:lvl3pPr>
            <a:lvl4pPr marL="1600200" marR="0" lvl="3" indent="-139700" algn="l" rtl="0">
              <a:spcBef>
                <a:spcPts val="280"/>
              </a:spcBef>
              <a:spcAft>
                <a:spcPts val="0"/>
              </a:spcAft>
              <a:buClr>
                <a:schemeClr val="dk1"/>
              </a:buClr>
              <a:buSzPct val="100000"/>
              <a:buFont typeface="Courier New"/>
              <a:buChar char="o"/>
              <a:defRPr sz="1400" b="0" i="0" u="none" strike="noStrike" cap="none">
                <a:solidFill>
                  <a:schemeClr val="dk1"/>
                </a:solidFill>
                <a:latin typeface="Arial"/>
                <a:ea typeface="Arial"/>
                <a:cs typeface="Arial"/>
                <a:sym typeface="Arial"/>
              </a:defRPr>
            </a:lvl4pPr>
            <a:lvl5pPr marL="2114550" marR="0" lvl="4" indent="-196850" algn="l" rtl="0">
              <a:spcBef>
                <a:spcPts val="280"/>
              </a:spcBef>
              <a:spcAft>
                <a:spcPts val="0"/>
              </a:spcAft>
              <a:buClr>
                <a:schemeClr val="dk1"/>
              </a:buClr>
              <a:buSzPct val="100000"/>
              <a:buFont typeface="Noto Sans Symbols"/>
              <a:buChar char="➢"/>
              <a:defRPr sz="1400" b="0" i="0" u="none" strike="noStrike" cap="none">
                <a:solidFill>
                  <a:schemeClr val="dk1"/>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5" name="Shape 25"/>
          <p:cNvSpPr txBox="1">
            <a:spLocks noGrp="1"/>
          </p:cNvSpPr>
          <p:nvPr>
            <p:ph type="sldNum" idx="12"/>
          </p:nvPr>
        </p:nvSpPr>
        <p:spPr>
          <a:xfrm>
            <a:off x="6942043" y="6356352"/>
            <a:ext cx="2057400" cy="366181"/>
          </a:xfrm>
          <a:prstGeom prst="rect">
            <a:avLst/>
          </a:prstGeom>
          <a:noFill/>
          <a:ln>
            <a:noFill/>
          </a:ln>
        </p:spPr>
        <p:txBody>
          <a:bodyPr lIns="91425" tIns="45700" rIns="91425" bIns="45700" anchor="ctr" anchorCtr="0">
            <a:noAutofit/>
          </a:bodyPr>
          <a:lstStyle/>
          <a:p>
            <a:pPr algn="r">
              <a:buSzPct val="25000"/>
            </a:pPr>
            <a:fld id="{00000000-1234-1234-1234-123412341234}" type="slidenum">
              <a:rPr lang="en-US" sz="1200" smtClean="0">
                <a:solidFill>
                  <a:srgbClr val="FF0000"/>
                </a:solidFill>
                <a:ea typeface="Arial"/>
                <a:cs typeface="Arial"/>
                <a:sym typeface="Arial"/>
              </a:rPr>
              <a:pPr algn="r">
                <a:buSzPct val="25000"/>
              </a:pPr>
              <a:t>‹#›</a:t>
            </a:fld>
            <a:endParaRPr lang="en-US" sz="1200">
              <a:solidFill>
                <a:srgbClr val="FF0000"/>
              </a:solidFill>
              <a:ea typeface="Arial"/>
              <a:cs typeface="Arial"/>
              <a:sym typeface="Arial"/>
            </a:endParaRPr>
          </a:p>
        </p:txBody>
      </p:sp>
    </p:spTree>
    <p:extLst>
      <p:ext uri="{BB962C8B-B14F-4D97-AF65-F5344CB8AC3E}">
        <p14:creationId xmlns:p14="http://schemas.microsoft.com/office/powerpoint/2010/main" val="99843080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Full Text Slide">
    <p:spTree>
      <p:nvGrpSpPr>
        <p:cNvPr id="1" name="Shape 26"/>
        <p:cNvGrpSpPr/>
        <p:nvPr/>
      </p:nvGrpSpPr>
      <p:grpSpPr>
        <a:xfrm>
          <a:off x="0" y="0"/>
          <a:ext cx="0" cy="0"/>
          <a:chOff x="0" y="0"/>
          <a:chExt cx="0" cy="0"/>
        </a:xfrm>
      </p:grpSpPr>
      <p:sp>
        <p:nvSpPr>
          <p:cNvPr id="27" name="Shape 27"/>
          <p:cNvSpPr txBox="1">
            <a:spLocks noGrp="1"/>
          </p:cNvSpPr>
          <p:nvPr>
            <p:ph type="body" idx="1"/>
          </p:nvPr>
        </p:nvSpPr>
        <p:spPr>
          <a:xfrm>
            <a:off x="117475" y="1348316"/>
            <a:ext cx="8923338" cy="5298016"/>
          </a:xfrm>
          <a:prstGeom prst="rect">
            <a:avLst/>
          </a:prstGeom>
          <a:noFill/>
          <a:ln>
            <a:noFill/>
          </a:ln>
        </p:spPr>
        <p:txBody>
          <a:bodyPr lIns="91425" tIns="91425" rIns="91425" bIns="91425" anchor="t" anchorCtr="0"/>
          <a:lstStyle>
            <a:lvl1pPr marL="342900" marR="0" lvl="0" indent="-342900" algn="l" rtl="0">
              <a:spcBef>
                <a:spcPts val="640"/>
              </a:spcBef>
              <a:spcAft>
                <a:spcPts val="0"/>
              </a:spcAft>
              <a:buNone/>
              <a:defRPr sz="3200" b="0" i="0" u="none" strike="noStrike" cap="none">
                <a:solidFill>
                  <a:srgbClr val="57068C"/>
                </a:solidFill>
                <a:latin typeface="Calibri"/>
                <a:ea typeface="Calibri"/>
                <a:cs typeface="Calibri"/>
                <a:sym typeface="Calibri"/>
              </a:defRPr>
            </a:lvl1pPr>
            <a:lvl2pPr marL="628650" marR="0" lvl="1" indent="6350" algn="l" rtl="0">
              <a:spcBef>
                <a:spcPts val="560"/>
              </a:spcBef>
              <a:spcAft>
                <a:spcPts val="0"/>
              </a:spcAft>
              <a:buClr>
                <a:srgbClr val="57068C"/>
              </a:buClr>
              <a:buSzPct val="100000"/>
              <a:buFont typeface="Arial"/>
              <a:buChar char="•"/>
              <a:defRPr sz="2800" b="0" i="0" u="none" strike="noStrike" cap="none">
                <a:solidFill>
                  <a:srgbClr val="57068C"/>
                </a:solidFill>
                <a:latin typeface="Calibri"/>
                <a:ea typeface="Calibri"/>
                <a:cs typeface="Calibri"/>
                <a:sym typeface="Calibri"/>
              </a:defRPr>
            </a:lvl2pPr>
            <a:lvl3pPr marL="1085850" marR="0" lvl="2" indent="-19050" algn="l" rtl="0">
              <a:spcBef>
                <a:spcPts val="480"/>
              </a:spcBef>
              <a:spcAft>
                <a:spcPts val="0"/>
              </a:spcAft>
              <a:buClr>
                <a:srgbClr val="57068C"/>
              </a:buClr>
              <a:buSzPct val="100000"/>
              <a:buFont typeface="Courier New"/>
              <a:buChar char="o"/>
              <a:defRPr sz="2400" b="0" i="0" u="none" strike="noStrike" cap="none">
                <a:solidFill>
                  <a:srgbClr val="57068C"/>
                </a:solidFill>
                <a:latin typeface="Calibri"/>
                <a:ea typeface="Calibri"/>
                <a:cs typeface="Calibri"/>
                <a:sym typeface="Calibri"/>
              </a:defRPr>
            </a:lvl3pPr>
            <a:lvl4pPr marL="1600200" marR="0" lvl="3" indent="-101600" algn="l" rtl="0">
              <a:spcBef>
                <a:spcPts val="400"/>
              </a:spcBef>
              <a:spcAft>
                <a:spcPts val="0"/>
              </a:spcAft>
              <a:buClr>
                <a:srgbClr val="57068C"/>
              </a:buClr>
              <a:buSzPct val="100000"/>
              <a:buFont typeface="Noto Sans Symbols"/>
              <a:buChar char="▪"/>
              <a:defRPr sz="2000" b="0" i="0" u="none" strike="noStrike" cap="none">
                <a:solidFill>
                  <a:srgbClr val="57068C"/>
                </a:solidFill>
                <a:latin typeface="Calibri"/>
                <a:ea typeface="Calibri"/>
                <a:cs typeface="Calibri"/>
                <a:sym typeface="Calibri"/>
              </a:defRPr>
            </a:lvl4pPr>
            <a:lvl5pPr marL="2114550" marR="0" lvl="4" indent="-196850" algn="l" rtl="0">
              <a:spcBef>
                <a:spcPts val="280"/>
              </a:spcBef>
              <a:spcAft>
                <a:spcPts val="0"/>
              </a:spcAft>
              <a:buClr>
                <a:schemeClr val="dk1"/>
              </a:buClr>
              <a:buSzPct val="100000"/>
              <a:buFont typeface="Noto Sans Symbols"/>
              <a:buChar char="➢"/>
              <a:defRPr sz="1400" b="0" i="0" u="none" strike="noStrike" cap="none">
                <a:solidFill>
                  <a:schemeClr val="dk1"/>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28" name="Shape 28"/>
          <p:cNvSpPr txBox="1">
            <a:spLocks noGrp="1"/>
          </p:cNvSpPr>
          <p:nvPr>
            <p:ph type="sldNum" idx="12"/>
          </p:nvPr>
        </p:nvSpPr>
        <p:spPr>
          <a:xfrm>
            <a:off x="6995832" y="6353737"/>
            <a:ext cx="2057400" cy="366181"/>
          </a:xfrm>
          <a:prstGeom prst="rect">
            <a:avLst/>
          </a:prstGeom>
          <a:noFill/>
          <a:ln>
            <a:noFill/>
          </a:ln>
        </p:spPr>
        <p:txBody>
          <a:bodyPr lIns="91425" tIns="45700" rIns="91425" bIns="45700" anchor="ctr" anchorCtr="0">
            <a:noAutofit/>
          </a:bodyPr>
          <a:lstStyle/>
          <a:p>
            <a:pPr algn="r">
              <a:buSzPct val="25000"/>
            </a:pPr>
            <a:fld id="{00000000-1234-1234-1234-123412341234}" type="slidenum">
              <a:rPr lang="en-US" sz="1200" smtClean="0">
                <a:solidFill>
                  <a:srgbClr val="FF0000"/>
                </a:solidFill>
                <a:ea typeface="Arial"/>
                <a:cs typeface="Arial"/>
                <a:sym typeface="Arial"/>
              </a:rPr>
              <a:pPr algn="r">
                <a:buSzPct val="25000"/>
              </a:pPr>
              <a:t>‹#›</a:t>
            </a:fld>
            <a:endParaRPr lang="en-US" sz="1200">
              <a:solidFill>
                <a:srgbClr val="FF0000"/>
              </a:solidFill>
              <a:ea typeface="Arial"/>
              <a:cs typeface="Arial"/>
              <a:sym typeface="Arial"/>
            </a:endParaRPr>
          </a:p>
        </p:txBody>
      </p:sp>
    </p:spTree>
    <p:extLst>
      <p:ext uri="{BB962C8B-B14F-4D97-AF65-F5344CB8AC3E}">
        <p14:creationId xmlns:p14="http://schemas.microsoft.com/office/powerpoint/2010/main" val="236779044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Content Slide 3_Left Text, Right Photo">
    <p:spTree>
      <p:nvGrpSpPr>
        <p:cNvPr id="1" name="Shape 29"/>
        <p:cNvGrpSpPr/>
        <p:nvPr/>
      </p:nvGrpSpPr>
      <p:grpSpPr>
        <a:xfrm>
          <a:off x="0" y="0"/>
          <a:ext cx="0" cy="0"/>
          <a:chOff x="0" y="0"/>
          <a:chExt cx="0" cy="0"/>
        </a:xfrm>
      </p:grpSpPr>
      <p:sp>
        <p:nvSpPr>
          <p:cNvPr id="30" name="Shape 30"/>
          <p:cNvSpPr>
            <a:spLocks noGrp="1"/>
          </p:cNvSpPr>
          <p:nvPr>
            <p:ph type="pic" idx="2"/>
          </p:nvPr>
        </p:nvSpPr>
        <p:spPr>
          <a:xfrm>
            <a:off x="4571463" y="999049"/>
            <a:ext cx="4538662" cy="5820832"/>
          </a:xfrm>
          <a:prstGeom prst="rect">
            <a:avLst/>
          </a:prstGeom>
          <a:noFill/>
          <a:ln>
            <a:noFill/>
          </a:ln>
        </p:spPr>
        <p:txBody>
          <a:bodyPr lIns="91425" tIns="91425" rIns="91425" bIns="91425" anchor="t" anchorCtr="0"/>
          <a:lstStyle>
            <a:lvl1pPr marL="342900" marR="0" lvl="0" indent="-342900" algn="l" rtl="0">
              <a:spcBef>
                <a:spcPts val="240"/>
              </a:spcBef>
              <a:spcAft>
                <a:spcPts val="0"/>
              </a:spcAft>
              <a:buNone/>
              <a:defRPr sz="1200" b="0" i="0" u="none" strike="noStrike" cap="none">
                <a:solidFill>
                  <a:schemeClr val="dk1"/>
                </a:solidFill>
                <a:latin typeface="Arial"/>
                <a:ea typeface="Arial"/>
                <a:cs typeface="Arial"/>
                <a:sym typeface="Arial"/>
              </a:defRPr>
            </a:lvl1pPr>
            <a:lvl2pPr marL="628650" marR="0" lvl="1" indent="-82550" algn="l" rtl="0">
              <a:spcBef>
                <a:spcPts val="280"/>
              </a:spcBef>
              <a:spcAft>
                <a:spcPts val="0"/>
              </a:spcAft>
              <a:buClr>
                <a:schemeClr val="dk1"/>
              </a:buClr>
              <a:buSzPct val="100000"/>
              <a:buFont typeface="Arial"/>
              <a:buChar char="•"/>
              <a:defRPr sz="1400" b="0" i="0" u="none" strike="noStrike" cap="none">
                <a:solidFill>
                  <a:schemeClr val="dk1"/>
                </a:solidFill>
                <a:latin typeface="Arial"/>
                <a:ea typeface="Arial"/>
                <a:cs typeface="Arial"/>
                <a:sym typeface="Arial"/>
              </a:defRPr>
            </a:lvl2pPr>
            <a:lvl3pPr marL="1085850" marR="0" lvl="2" indent="-82550" algn="l" rtl="0">
              <a:spcBef>
                <a:spcPts val="280"/>
              </a:spcBef>
              <a:spcAft>
                <a:spcPts val="0"/>
              </a:spcAft>
              <a:buClr>
                <a:schemeClr val="dk1"/>
              </a:buClr>
              <a:buSzPct val="100000"/>
              <a:buFont typeface="Arial"/>
              <a:buChar char="•"/>
              <a:defRPr sz="1400" b="0" i="0" u="none" strike="noStrike" cap="none">
                <a:solidFill>
                  <a:schemeClr val="dk1"/>
                </a:solidFill>
                <a:latin typeface="Arial"/>
                <a:ea typeface="Arial"/>
                <a:cs typeface="Arial"/>
                <a:sym typeface="Arial"/>
              </a:defRPr>
            </a:lvl3pPr>
            <a:lvl4pPr marL="1600200" marR="0" lvl="3" indent="-139700" algn="l" rtl="0">
              <a:spcBef>
                <a:spcPts val="280"/>
              </a:spcBef>
              <a:spcAft>
                <a:spcPts val="0"/>
              </a:spcAft>
              <a:buClr>
                <a:schemeClr val="dk1"/>
              </a:buClr>
              <a:buSzPct val="100000"/>
              <a:buFont typeface="Courier New"/>
              <a:buChar char="o"/>
              <a:defRPr sz="1400" b="0" i="0" u="none" strike="noStrike" cap="none">
                <a:solidFill>
                  <a:schemeClr val="dk1"/>
                </a:solidFill>
                <a:latin typeface="Arial"/>
                <a:ea typeface="Arial"/>
                <a:cs typeface="Arial"/>
                <a:sym typeface="Arial"/>
              </a:defRPr>
            </a:lvl4pPr>
            <a:lvl5pPr marL="2114550" marR="0" lvl="4" indent="-196850" algn="l" rtl="0">
              <a:spcBef>
                <a:spcPts val="280"/>
              </a:spcBef>
              <a:spcAft>
                <a:spcPts val="0"/>
              </a:spcAft>
              <a:buClr>
                <a:schemeClr val="dk1"/>
              </a:buClr>
              <a:buSzPct val="100000"/>
              <a:buFont typeface="Noto Sans Symbols"/>
              <a:buChar char="➢"/>
              <a:defRPr sz="1400" b="0" i="0" u="none" strike="noStrike" cap="none">
                <a:solidFill>
                  <a:schemeClr val="dk1"/>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1" name="Shape 31"/>
          <p:cNvSpPr txBox="1">
            <a:spLocks noGrp="1"/>
          </p:cNvSpPr>
          <p:nvPr>
            <p:ph type="body" idx="1"/>
          </p:nvPr>
        </p:nvSpPr>
        <p:spPr>
          <a:xfrm>
            <a:off x="103189" y="1356783"/>
            <a:ext cx="4379912" cy="4876800"/>
          </a:xfrm>
          <a:prstGeom prst="rect">
            <a:avLst/>
          </a:prstGeom>
          <a:noFill/>
          <a:ln>
            <a:noFill/>
          </a:ln>
        </p:spPr>
        <p:txBody>
          <a:bodyPr lIns="91425" tIns="91425" rIns="91425" bIns="91425" anchor="t" anchorCtr="0"/>
          <a:lstStyle>
            <a:lvl1pPr marL="342900" marR="0" lvl="0" indent="-342900" algn="l" rtl="0">
              <a:spcBef>
                <a:spcPts val="560"/>
              </a:spcBef>
              <a:spcAft>
                <a:spcPts val="0"/>
              </a:spcAft>
              <a:buNone/>
              <a:defRPr sz="2800" b="0" i="0" u="none" strike="noStrike" cap="none">
                <a:solidFill>
                  <a:srgbClr val="57068C"/>
                </a:solidFill>
                <a:latin typeface="Calibri"/>
                <a:ea typeface="Calibri"/>
                <a:cs typeface="Calibri"/>
                <a:sym typeface="Calibri"/>
              </a:defRPr>
            </a:lvl1pPr>
            <a:lvl2pPr marL="628650" marR="0" lvl="1" indent="-19050" algn="l" rtl="0">
              <a:spcBef>
                <a:spcPts val="480"/>
              </a:spcBef>
              <a:spcAft>
                <a:spcPts val="0"/>
              </a:spcAft>
              <a:buClr>
                <a:srgbClr val="57068C"/>
              </a:buClr>
              <a:buSzPct val="100000"/>
              <a:buFont typeface="Arial"/>
              <a:buChar char="•"/>
              <a:defRPr sz="2400" b="0" i="0" u="none" strike="noStrike" cap="none">
                <a:solidFill>
                  <a:srgbClr val="57068C"/>
                </a:solidFill>
                <a:latin typeface="Calibri"/>
                <a:ea typeface="Calibri"/>
                <a:cs typeface="Calibri"/>
                <a:sym typeface="Calibri"/>
              </a:defRPr>
            </a:lvl2pPr>
            <a:lvl3pPr marL="1085850" marR="0" lvl="2" indent="-44450" algn="l" rtl="0">
              <a:spcBef>
                <a:spcPts val="400"/>
              </a:spcBef>
              <a:spcAft>
                <a:spcPts val="0"/>
              </a:spcAft>
              <a:buClr>
                <a:srgbClr val="57068C"/>
              </a:buClr>
              <a:buSzPct val="100000"/>
              <a:buFont typeface="Courier New"/>
              <a:buChar char="o"/>
              <a:defRPr sz="2000" b="0" i="0" u="none" strike="noStrike" cap="none">
                <a:solidFill>
                  <a:srgbClr val="57068C"/>
                </a:solidFill>
                <a:latin typeface="Calibri"/>
                <a:ea typeface="Calibri"/>
                <a:cs typeface="Calibri"/>
                <a:sym typeface="Calibri"/>
              </a:defRPr>
            </a:lvl3pPr>
            <a:lvl4pPr marL="1600200" marR="0" lvl="3" indent="-139700" algn="l" rtl="0">
              <a:spcBef>
                <a:spcPts val="280"/>
              </a:spcBef>
              <a:spcAft>
                <a:spcPts val="0"/>
              </a:spcAft>
              <a:buClr>
                <a:srgbClr val="57068C"/>
              </a:buClr>
              <a:buSzPct val="100000"/>
              <a:buFont typeface="Noto Sans Symbols"/>
              <a:buChar char="▪"/>
              <a:defRPr sz="1400" b="0" i="0" u="none" strike="noStrike" cap="none">
                <a:solidFill>
                  <a:srgbClr val="57068C"/>
                </a:solidFill>
                <a:latin typeface="Calibri"/>
                <a:ea typeface="Calibri"/>
                <a:cs typeface="Calibri"/>
                <a:sym typeface="Calibri"/>
              </a:defRPr>
            </a:lvl4pPr>
            <a:lvl5pPr marL="2114550" marR="0" lvl="4" indent="-209550" algn="l" rtl="0">
              <a:spcBef>
                <a:spcPts val="240"/>
              </a:spcBef>
              <a:spcAft>
                <a:spcPts val="0"/>
              </a:spcAft>
              <a:buClr>
                <a:schemeClr val="dk1"/>
              </a:buClr>
              <a:buSzPct val="100000"/>
              <a:buFont typeface="Noto Sans Symbols"/>
              <a:buChar char="➢"/>
              <a:defRPr sz="1200" b="0" i="0" u="none" strike="noStrike" cap="none">
                <a:solidFill>
                  <a:schemeClr val="dk1"/>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2" name="Shape 32"/>
          <p:cNvSpPr txBox="1"/>
          <p:nvPr/>
        </p:nvSpPr>
        <p:spPr>
          <a:xfrm>
            <a:off x="5047129" y="119530"/>
            <a:ext cx="3917576" cy="1107995"/>
          </a:xfrm>
          <a:prstGeom prst="rect">
            <a:avLst/>
          </a:prstGeom>
          <a:noFill/>
          <a:ln>
            <a:noFill/>
          </a:ln>
        </p:spPr>
        <p:txBody>
          <a:bodyPr lIns="91425" tIns="45700" rIns="91425" bIns="45700" anchor="t" anchorCtr="0">
            <a:noAutofit/>
          </a:bodyPr>
          <a:lstStyle/>
          <a:p>
            <a:pPr marL="0" marR="0" lvl="0" indent="0" algn="r" rtl="0">
              <a:spcBef>
                <a:spcPts val="0"/>
              </a:spcBef>
              <a:spcAft>
                <a:spcPts val="0"/>
              </a:spcAft>
              <a:buSzPct val="25000"/>
              <a:buNone/>
            </a:pPr>
            <a:r>
              <a:rPr lang="en-US" sz="1200" b="1" i="0" u="none" strike="noStrike" cap="none">
                <a:solidFill>
                  <a:schemeClr val="lt1"/>
                </a:solidFill>
                <a:latin typeface="Arial"/>
                <a:ea typeface="Arial"/>
                <a:cs typeface="Arial"/>
                <a:sym typeface="Arial"/>
              </a:rPr>
              <a:t>Introduction and Overview</a:t>
            </a:r>
          </a:p>
          <a:p>
            <a:pPr marL="0" marR="0" lvl="0" indent="0" algn="r" rtl="0">
              <a:spcBef>
                <a:spcPts val="0"/>
              </a:spcBef>
              <a:spcAft>
                <a:spcPts val="0"/>
              </a:spcAft>
              <a:buSzPct val="25000"/>
              <a:buNone/>
            </a:pPr>
            <a:r>
              <a:rPr lang="en-US" sz="1200" b="1" i="0" u="none" strike="noStrike" cap="none">
                <a:solidFill>
                  <a:schemeClr val="lt1"/>
                </a:solidFill>
                <a:latin typeface="Arial"/>
                <a:ea typeface="Arial"/>
                <a:cs typeface="Arial"/>
                <a:sym typeface="Arial"/>
              </a:rPr>
              <a:t>MSPM1-GC1000.100</a:t>
            </a:r>
          </a:p>
          <a:p>
            <a:pPr marL="0" marR="0" lvl="0" indent="0" algn="r" rtl="0">
              <a:spcBef>
                <a:spcPts val="0"/>
              </a:spcBef>
              <a:spcAft>
                <a:spcPts val="0"/>
              </a:spcAft>
              <a:buNone/>
            </a:pPr>
            <a:endParaRPr sz="2400" b="0" i="0" u="none" strike="noStrike" cap="none">
              <a:solidFill>
                <a:schemeClr val="dk1"/>
              </a:solidFill>
              <a:latin typeface="Arial"/>
              <a:ea typeface="Arial"/>
              <a:cs typeface="Arial"/>
              <a:sym typeface="Arial"/>
            </a:endParaRPr>
          </a:p>
        </p:txBody>
      </p:sp>
      <p:sp>
        <p:nvSpPr>
          <p:cNvPr id="33" name="Shape 33"/>
          <p:cNvSpPr txBox="1">
            <a:spLocks noGrp="1"/>
          </p:cNvSpPr>
          <p:nvPr>
            <p:ph type="sldNum" idx="12"/>
          </p:nvPr>
        </p:nvSpPr>
        <p:spPr>
          <a:xfrm>
            <a:off x="6995832" y="6353737"/>
            <a:ext cx="2057400" cy="366181"/>
          </a:xfrm>
          <a:prstGeom prst="rect">
            <a:avLst/>
          </a:prstGeom>
          <a:noFill/>
          <a:ln>
            <a:noFill/>
          </a:ln>
        </p:spPr>
        <p:txBody>
          <a:bodyPr lIns="91425" tIns="45700" rIns="91425" bIns="45700" anchor="ctr" anchorCtr="0">
            <a:noAutofit/>
          </a:bodyPr>
          <a:lstStyle/>
          <a:p>
            <a:pPr algn="r">
              <a:buSzPct val="25000"/>
            </a:pPr>
            <a:fld id="{00000000-1234-1234-1234-123412341234}" type="slidenum">
              <a:rPr lang="en-US" sz="1200" smtClean="0">
                <a:solidFill>
                  <a:srgbClr val="FF0000"/>
                </a:solidFill>
                <a:ea typeface="Arial"/>
                <a:cs typeface="Arial"/>
                <a:sym typeface="Arial"/>
              </a:rPr>
              <a:pPr algn="r">
                <a:buSzPct val="25000"/>
              </a:pPr>
              <a:t>‹#›</a:t>
            </a:fld>
            <a:endParaRPr lang="en-US" sz="1200">
              <a:solidFill>
                <a:srgbClr val="FF0000"/>
              </a:solidFill>
              <a:ea typeface="Arial"/>
              <a:cs typeface="Arial"/>
              <a:sym typeface="Arial"/>
            </a:endParaRPr>
          </a:p>
        </p:txBody>
      </p:sp>
    </p:spTree>
    <p:extLst>
      <p:ext uri="{BB962C8B-B14F-4D97-AF65-F5344CB8AC3E}">
        <p14:creationId xmlns:p14="http://schemas.microsoft.com/office/powerpoint/2010/main" val="41828496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Content Slide 2_Photo and Text">
    <p:spTree>
      <p:nvGrpSpPr>
        <p:cNvPr id="1" name="Shape 34"/>
        <p:cNvGrpSpPr/>
        <p:nvPr/>
      </p:nvGrpSpPr>
      <p:grpSpPr>
        <a:xfrm>
          <a:off x="0" y="0"/>
          <a:ext cx="0" cy="0"/>
          <a:chOff x="0" y="0"/>
          <a:chExt cx="0" cy="0"/>
        </a:xfrm>
      </p:grpSpPr>
      <p:sp>
        <p:nvSpPr>
          <p:cNvPr id="35" name="Shape 35"/>
          <p:cNvSpPr>
            <a:spLocks noGrp="1"/>
          </p:cNvSpPr>
          <p:nvPr>
            <p:ph type="pic" idx="2"/>
          </p:nvPr>
        </p:nvSpPr>
        <p:spPr>
          <a:xfrm>
            <a:off x="1347787" y="2199218"/>
            <a:ext cx="2501900" cy="2897716"/>
          </a:xfrm>
          <a:prstGeom prst="rect">
            <a:avLst/>
          </a:prstGeom>
          <a:noFill/>
          <a:ln>
            <a:noFill/>
          </a:ln>
        </p:spPr>
        <p:txBody>
          <a:bodyPr lIns="91425" tIns="91425" rIns="91425" bIns="91425" anchor="t" anchorCtr="0"/>
          <a:lstStyle>
            <a:lvl1pPr marL="342900" marR="0" lvl="0" indent="-342900" algn="ctr" rtl="0">
              <a:spcBef>
                <a:spcPts val="240"/>
              </a:spcBef>
              <a:spcAft>
                <a:spcPts val="0"/>
              </a:spcAft>
              <a:buNone/>
              <a:defRPr sz="1200" b="0" i="0" u="none" strike="noStrike" cap="none">
                <a:solidFill>
                  <a:schemeClr val="dk1"/>
                </a:solidFill>
                <a:latin typeface="Arial"/>
                <a:ea typeface="Arial"/>
                <a:cs typeface="Arial"/>
                <a:sym typeface="Arial"/>
              </a:defRPr>
            </a:lvl1pPr>
            <a:lvl2pPr marL="628650" marR="0" lvl="1" indent="-82550" algn="l" rtl="0">
              <a:spcBef>
                <a:spcPts val="280"/>
              </a:spcBef>
              <a:spcAft>
                <a:spcPts val="0"/>
              </a:spcAft>
              <a:buClr>
                <a:schemeClr val="dk1"/>
              </a:buClr>
              <a:buSzPct val="100000"/>
              <a:buFont typeface="Arial"/>
              <a:buChar char="•"/>
              <a:defRPr sz="1400" b="0" i="0" u="none" strike="noStrike" cap="none">
                <a:solidFill>
                  <a:schemeClr val="dk1"/>
                </a:solidFill>
                <a:latin typeface="Arial"/>
                <a:ea typeface="Arial"/>
                <a:cs typeface="Arial"/>
                <a:sym typeface="Arial"/>
              </a:defRPr>
            </a:lvl2pPr>
            <a:lvl3pPr marL="1085850" marR="0" lvl="2" indent="-82550" algn="l" rtl="0">
              <a:spcBef>
                <a:spcPts val="280"/>
              </a:spcBef>
              <a:spcAft>
                <a:spcPts val="0"/>
              </a:spcAft>
              <a:buClr>
                <a:schemeClr val="dk1"/>
              </a:buClr>
              <a:buSzPct val="100000"/>
              <a:buFont typeface="Arial"/>
              <a:buChar char="•"/>
              <a:defRPr sz="1400" b="0" i="0" u="none" strike="noStrike" cap="none">
                <a:solidFill>
                  <a:schemeClr val="dk1"/>
                </a:solidFill>
                <a:latin typeface="Arial"/>
                <a:ea typeface="Arial"/>
                <a:cs typeface="Arial"/>
                <a:sym typeface="Arial"/>
              </a:defRPr>
            </a:lvl3pPr>
            <a:lvl4pPr marL="1600200" marR="0" lvl="3" indent="-139700" algn="l" rtl="0">
              <a:spcBef>
                <a:spcPts val="280"/>
              </a:spcBef>
              <a:spcAft>
                <a:spcPts val="0"/>
              </a:spcAft>
              <a:buClr>
                <a:schemeClr val="dk1"/>
              </a:buClr>
              <a:buSzPct val="100000"/>
              <a:buFont typeface="Courier New"/>
              <a:buChar char="o"/>
              <a:defRPr sz="1400" b="0" i="0" u="none" strike="noStrike" cap="none">
                <a:solidFill>
                  <a:schemeClr val="dk1"/>
                </a:solidFill>
                <a:latin typeface="Arial"/>
                <a:ea typeface="Arial"/>
                <a:cs typeface="Arial"/>
                <a:sym typeface="Arial"/>
              </a:defRPr>
            </a:lvl4pPr>
            <a:lvl5pPr marL="2114550" marR="0" lvl="4" indent="-196850" algn="l" rtl="0">
              <a:spcBef>
                <a:spcPts val="280"/>
              </a:spcBef>
              <a:spcAft>
                <a:spcPts val="0"/>
              </a:spcAft>
              <a:buClr>
                <a:schemeClr val="dk1"/>
              </a:buClr>
              <a:buSzPct val="100000"/>
              <a:buFont typeface="Noto Sans Symbols"/>
              <a:buChar char="➢"/>
              <a:defRPr sz="1400" b="0" i="0" u="none" strike="noStrike" cap="none">
                <a:solidFill>
                  <a:schemeClr val="dk1"/>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6" name="Shape 36"/>
          <p:cNvSpPr txBox="1">
            <a:spLocks noGrp="1"/>
          </p:cNvSpPr>
          <p:nvPr>
            <p:ph type="body" idx="1"/>
          </p:nvPr>
        </p:nvSpPr>
        <p:spPr>
          <a:xfrm>
            <a:off x="4124325" y="2199220"/>
            <a:ext cx="4526616" cy="4135841"/>
          </a:xfrm>
          <a:prstGeom prst="rect">
            <a:avLst/>
          </a:prstGeom>
          <a:noFill/>
          <a:ln>
            <a:noFill/>
          </a:ln>
        </p:spPr>
        <p:txBody>
          <a:bodyPr lIns="91425" tIns="91425" rIns="91425" bIns="91425" anchor="t" anchorCtr="0"/>
          <a:lstStyle>
            <a:lvl1pPr marL="342900" marR="0" lvl="0" indent="-342900" algn="l" rtl="0">
              <a:spcBef>
                <a:spcPts val="560"/>
              </a:spcBef>
              <a:spcAft>
                <a:spcPts val="0"/>
              </a:spcAft>
              <a:buNone/>
              <a:defRPr sz="2800" b="0" i="0" u="none" strike="noStrike" cap="none">
                <a:solidFill>
                  <a:srgbClr val="57068C"/>
                </a:solidFill>
                <a:latin typeface="Calibri"/>
                <a:ea typeface="Calibri"/>
                <a:cs typeface="Calibri"/>
                <a:sym typeface="Calibri"/>
              </a:defRPr>
            </a:lvl1pPr>
            <a:lvl2pPr marL="628650" marR="0" lvl="1" indent="-19050" algn="l" rtl="0">
              <a:spcBef>
                <a:spcPts val="480"/>
              </a:spcBef>
              <a:spcAft>
                <a:spcPts val="0"/>
              </a:spcAft>
              <a:buClr>
                <a:srgbClr val="57068C"/>
              </a:buClr>
              <a:buSzPct val="100000"/>
              <a:buFont typeface="Arial"/>
              <a:buChar char="•"/>
              <a:defRPr sz="2400" b="0" i="0" u="none" strike="noStrike" cap="none">
                <a:solidFill>
                  <a:srgbClr val="57068C"/>
                </a:solidFill>
                <a:latin typeface="Calibri"/>
                <a:ea typeface="Calibri"/>
                <a:cs typeface="Calibri"/>
                <a:sym typeface="Calibri"/>
              </a:defRPr>
            </a:lvl2pPr>
            <a:lvl3pPr marL="1085850" marR="0" lvl="2" indent="-44450" algn="l" rtl="0">
              <a:spcBef>
                <a:spcPts val="400"/>
              </a:spcBef>
              <a:spcAft>
                <a:spcPts val="0"/>
              </a:spcAft>
              <a:buClr>
                <a:srgbClr val="57068C"/>
              </a:buClr>
              <a:buSzPct val="100000"/>
              <a:buFont typeface="Courier New"/>
              <a:buChar char="o"/>
              <a:defRPr sz="2000" b="0" i="0" u="none" strike="noStrike" cap="none">
                <a:solidFill>
                  <a:srgbClr val="57068C"/>
                </a:solidFill>
                <a:latin typeface="Calibri"/>
                <a:ea typeface="Calibri"/>
                <a:cs typeface="Calibri"/>
                <a:sym typeface="Calibri"/>
              </a:defRPr>
            </a:lvl3pPr>
            <a:lvl4pPr marL="1600200" marR="0" lvl="3" indent="-139700" algn="l" rtl="0">
              <a:spcBef>
                <a:spcPts val="280"/>
              </a:spcBef>
              <a:spcAft>
                <a:spcPts val="0"/>
              </a:spcAft>
              <a:buClr>
                <a:srgbClr val="57068C"/>
              </a:buClr>
              <a:buSzPct val="100000"/>
              <a:buFont typeface="Noto Sans Symbols"/>
              <a:buChar char="▪"/>
              <a:defRPr sz="1400" b="0" i="0" u="none" strike="noStrike" cap="none">
                <a:solidFill>
                  <a:srgbClr val="57068C"/>
                </a:solidFill>
                <a:latin typeface="Calibri"/>
                <a:ea typeface="Calibri"/>
                <a:cs typeface="Calibri"/>
                <a:sym typeface="Calibri"/>
              </a:defRPr>
            </a:lvl4pPr>
            <a:lvl5pPr marL="2114550" marR="0" lvl="4" indent="-196850" algn="l" rtl="0">
              <a:spcBef>
                <a:spcPts val="280"/>
              </a:spcBef>
              <a:spcAft>
                <a:spcPts val="0"/>
              </a:spcAft>
              <a:buClr>
                <a:schemeClr val="dk1"/>
              </a:buClr>
              <a:buSzPct val="100000"/>
              <a:buFont typeface="Noto Sans Symbols"/>
              <a:buChar char="➢"/>
              <a:defRPr sz="1400" b="0" i="0" u="none" strike="noStrike" cap="none">
                <a:solidFill>
                  <a:schemeClr val="dk1"/>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37" name="Shape 37"/>
          <p:cNvSpPr txBox="1">
            <a:spLocks noGrp="1"/>
          </p:cNvSpPr>
          <p:nvPr>
            <p:ph type="sldNum" idx="12"/>
          </p:nvPr>
        </p:nvSpPr>
        <p:spPr>
          <a:xfrm>
            <a:off x="6995832" y="6353737"/>
            <a:ext cx="2057400" cy="366181"/>
          </a:xfrm>
          <a:prstGeom prst="rect">
            <a:avLst/>
          </a:prstGeom>
          <a:noFill/>
          <a:ln>
            <a:noFill/>
          </a:ln>
        </p:spPr>
        <p:txBody>
          <a:bodyPr lIns="91425" tIns="45700" rIns="91425" bIns="45700" anchor="ctr" anchorCtr="0">
            <a:noAutofit/>
          </a:bodyPr>
          <a:lstStyle/>
          <a:p>
            <a:pPr algn="r">
              <a:buSzPct val="25000"/>
            </a:pPr>
            <a:fld id="{00000000-1234-1234-1234-123412341234}" type="slidenum">
              <a:rPr lang="en-US" sz="1200" smtClean="0">
                <a:solidFill>
                  <a:srgbClr val="FF0000"/>
                </a:solidFill>
                <a:ea typeface="Arial"/>
                <a:cs typeface="Arial"/>
                <a:sym typeface="Arial"/>
              </a:rPr>
              <a:pPr algn="r">
                <a:buSzPct val="25000"/>
              </a:pPr>
              <a:t>‹#›</a:t>
            </a:fld>
            <a:endParaRPr lang="en-US" sz="1200">
              <a:solidFill>
                <a:srgbClr val="FF0000"/>
              </a:solidFill>
              <a:ea typeface="Arial"/>
              <a:cs typeface="Arial"/>
              <a:sym typeface="Arial"/>
            </a:endParaRPr>
          </a:p>
        </p:txBody>
      </p:sp>
    </p:spTree>
    <p:extLst>
      <p:ext uri="{BB962C8B-B14F-4D97-AF65-F5344CB8AC3E}">
        <p14:creationId xmlns:p14="http://schemas.microsoft.com/office/powerpoint/2010/main" val="214838379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Content Slide 3_Text Only">
    <p:spTree>
      <p:nvGrpSpPr>
        <p:cNvPr id="1" name="Shape 38"/>
        <p:cNvGrpSpPr/>
        <p:nvPr/>
      </p:nvGrpSpPr>
      <p:grpSpPr>
        <a:xfrm>
          <a:off x="0" y="0"/>
          <a:ext cx="0" cy="0"/>
          <a:chOff x="0" y="0"/>
          <a:chExt cx="0" cy="0"/>
        </a:xfrm>
      </p:grpSpPr>
      <p:sp>
        <p:nvSpPr>
          <p:cNvPr id="39" name="Shape 39"/>
          <p:cNvSpPr txBox="1">
            <a:spLocks noGrp="1"/>
          </p:cNvSpPr>
          <p:nvPr>
            <p:ph type="body" idx="1"/>
          </p:nvPr>
        </p:nvSpPr>
        <p:spPr>
          <a:xfrm>
            <a:off x="467417" y="2111811"/>
            <a:ext cx="8315553" cy="4174691"/>
          </a:xfrm>
          <a:prstGeom prst="rect">
            <a:avLst/>
          </a:prstGeom>
          <a:noFill/>
          <a:ln>
            <a:noFill/>
          </a:ln>
        </p:spPr>
        <p:txBody>
          <a:bodyPr lIns="91425" tIns="91425" rIns="91425" bIns="91425" anchor="t" anchorCtr="0"/>
          <a:lstStyle>
            <a:lvl1pPr marL="0" marR="0" lvl="0" indent="0" algn="l" rtl="0">
              <a:spcBef>
                <a:spcPts val="0"/>
              </a:spcBef>
              <a:spcAft>
                <a:spcPts val="0"/>
              </a:spcAft>
              <a:buNone/>
              <a:defRPr sz="3200" b="0" i="0" u="none" strike="noStrike" cap="none">
                <a:solidFill>
                  <a:srgbClr val="57068C"/>
                </a:solidFill>
                <a:latin typeface="Calibri"/>
                <a:ea typeface="Calibri"/>
                <a:cs typeface="Calibri"/>
                <a:sym typeface="Calibri"/>
              </a:defRPr>
            </a:lvl1pPr>
            <a:lvl2pPr marL="628650" marR="0" lvl="1" indent="6350" algn="l" rtl="0">
              <a:spcBef>
                <a:spcPts val="0"/>
              </a:spcBef>
              <a:spcAft>
                <a:spcPts val="0"/>
              </a:spcAft>
              <a:buClr>
                <a:srgbClr val="57068C"/>
              </a:buClr>
              <a:buSzPct val="100000"/>
              <a:buFont typeface="Arial"/>
              <a:buChar char="•"/>
              <a:defRPr sz="2800" b="0" i="0" u="none" strike="noStrike" cap="none">
                <a:solidFill>
                  <a:srgbClr val="57068C"/>
                </a:solidFill>
                <a:latin typeface="Calibri"/>
                <a:ea typeface="Calibri"/>
                <a:cs typeface="Calibri"/>
                <a:sym typeface="Calibri"/>
              </a:defRPr>
            </a:lvl2pPr>
            <a:lvl3pPr marL="1085850" marR="0" lvl="2" indent="-19050" algn="l" rtl="0">
              <a:spcBef>
                <a:spcPts val="0"/>
              </a:spcBef>
              <a:spcAft>
                <a:spcPts val="0"/>
              </a:spcAft>
              <a:buClr>
                <a:srgbClr val="57068C"/>
              </a:buClr>
              <a:buSzPct val="100000"/>
              <a:buFont typeface="Courier New"/>
              <a:buChar char="o"/>
              <a:defRPr sz="2400" b="0" i="0" u="none" strike="noStrike" cap="none">
                <a:solidFill>
                  <a:srgbClr val="57068C"/>
                </a:solidFill>
                <a:latin typeface="Calibri"/>
                <a:ea typeface="Calibri"/>
                <a:cs typeface="Calibri"/>
                <a:sym typeface="Calibri"/>
              </a:defRPr>
            </a:lvl3pPr>
            <a:lvl4pPr marL="1600200" marR="0" lvl="3" indent="-101600" algn="l" rtl="0">
              <a:spcBef>
                <a:spcPts val="0"/>
              </a:spcBef>
              <a:spcAft>
                <a:spcPts val="0"/>
              </a:spcAft>
              <a:buClr>
                <a:srgbClr val="57068C"/>
              </a:buClr>
              <a:buSzPct val="100000"/>
              <a:buFont typeface="Noto Sans Symbols"/>
              <a:buChar char="▪"/>
              <a:defRPr sz="2000" b="0" i="0" u="none" strike="noStrike" cap="none">
                <a:solidFill>
                  <a:srgbClr val="57068C"/>
                </a:solidFill>
                <a:latin typeface="Calibri"/>
                <a:ea typeface="Calibri"/>
                <a:cs typeface="Calibri"/>
                <a:sym typeface="Calibri"/>
              </a:defRPr>
            </a:lvl4pPr>
            <a:lvl5pPr marL="2114550" marR="0" lvl="4" indent="-209550" algn="l" rtl="0">
              <a:spcBef>
                <a:spcPts val="0"/>
              </a:spcBef>
              <a:spcAft>
                <a:spcPts val="0"/>
              </a:spcAft>
              <a:buClr>
                <a:schemeClr val="dk1"/>
              </a:buClr>
              <a:buSzPct val="100000"/>
              <a:buFont typeface="Noto Sans Symbols"/>
              <a:buChar char="➢"/>
              <a:defRPr sz="1200" b="0" i="0" u="none" strike="noStrike" cap="none">
                <a:solidFill>
                  <a:schemeClr val="dk1"/>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0" name="Shape 40"/>
          <p:cNvSpPr txBox="1">
            <a:spLocks noGrp="1"/>
          </p:cNvSpPr>
          <p:nvPr>
            <p:ph type="sldNum" idx="12"/>
          </p:nvPr>
        </p:nvSpPr>
        <p:spPr>
          <a:xfrm>
            <a:off x="6995832" y="6353737"/>
            <a:ext cx="2057400" cy="366181"/>
          </a:xfrm>
          <a:prstGeom prst="rect">
            <a:avLst/>
          </a:prstGeom>
          <a:noFill/>
          <a:ln>
            <a:noFill/>
          </a:ln>
        </p:spPr>
        <p:txBody>
          <a:bodyPr lIns="91425" tIns="45700" rIns="91425" bIns="45700" anchor="ctr" anchorCtr="0">
            <a:noAutofit/>
          </a:bodyPr>
          <a:lstStyle/>
          <a:p>
            <a:pPr algn="r">
              <a:buSzPct val="25000"/>
            </a:pPr>
            <a:fld id="{00000000-1234-1234-1234-123412341234}" type="slidenum">
              <a:rPr lang="en-US" sz="1200" smtClean="0">
                <a:solidFill>
                  <a:srgbClr val="FF0000"/>
                </a:solidFill>
                <a:ea typeface="Arial"/>
                <a:cs typeface="Arial"/>
                <a:sym typeface="Arial"/>
              </a:rPr>
              <a:pPr algn="r">
                <a:buSzPct val="25000"/>
              </a:pPr>
              <a:t>‹#›</a:t>
            </a:fld>
            <a:endParaRPr lang="en-US" sz="1200">
              <a:solidFill>
                <a:srgbClr val="FF0000"/>
              </a:solidFill>
              <a:ea typeface="Arial"/>
              <a:cs typeface="Arial"/>
              <a:sym typeface="Arial"/>
            </a:endParaRPr>
          </a:p>
        </p:txBody>
      </p:sp>
    </p:spTree>
    <p:extLst>
      <p:ext uri="{BB962C8B-B14F-4D97-AF65-F5344CB8AC3E}">
        <p14:creationId xmlns:p14="http://schemas.microsoft.com/office/powerpoint/2010/main" val="13113843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1_Custom Layout">
    <p:spTree>
      <p:nvGrpSpPr>
        <p:cNvPr id="1" name="Shape 41"/>
        <p:cNvGrpSpPr/>
        <p:nvPr/>
      </p:nvGrpSpPr>
      <p:grpSpPr>
        <a:xfrm>
          <a:off x="0" y="0"/>
          <a:ext cx="0" cy="0"/>
          <a:chOff x="0" y="0"/>
          <a:chExt cx="0" cy="0"/>
        </a:xfrm>
      </p:grpSpPr>
      <p:sp>
        <p:nvSpPr>
          <p:cNvPr id="42" name="Shape 42"/>
          <p:cNvSpPr txBox="1">
            <a:spLocks noGrp="1"/>
          </p:cNvSpPr>
          <p:nvPr>
            <p:ph type="title"/>
          </p:nvPr>
        </p:nvSpPr>
        <p:spPr>
          <a:xfrm>
            <a:off x="0" y="943441"/>
            <a:ext cx="9144000" cy="1325032"/>
          </a:xfrm>
          <a:prstGeom prst="rect">
            <a:avLst/>
          </a:prstGeom>
          <a:noFill/>
          <a:ln>
            <a:noFill/>
          </a:ln>
        </p:spPr>
        <p:txBody>
          <a:bodyPr lIns="91425" tIns="91425" rIns="91425" bIns="91425" anchor="t" anchorCtr="0"/>
          <a:lstStyle>
            <a:lvl1pPr marL="0" marR="0" lvl="0" indent="0" algn="ctr" rtl="0">
              <a:spcBef>
                <a:spcPts val="0"/>
              </a:spcBef>
              <a:spcAft>
                <a:spcPts val="0"/>
              </a:spcAft>
              <a:buNone/>
              <a:defRPr sz="4400" b="0" i="0" u="none" strike="noStrike" cap="none">
                <a:solidFill>
                  <a:schemeClr val="dk1"/>
                </a:solidFill>
                <a:latin typeface="Calibri"/>
                <a:ea typeface="Calibri"/>
                <a:cs typeface="Calibri"/>
                <a:sym typeface="Calibri"/>
              </a:defRPr>
            </a:lvl1pPr>
            <a:lvl2pPr marL="0" marR="0" lvl="1" indent="0" algn="ctr" rtl="0">
              <a:spcBef>
                <a:spcPts val="0"/>
              </a:spcBef>
              <a:spcAft>
                <a:spcPts val="0"/>
              </a:spcAft>
              <a:buNone/>
              <a:defRPr sz="4400" b="0" i="0" u="none" strike="noStrike" cap="none">
                <a:solidFill>
                  <a:schemeClr val="dk1"/>
                </a:solidFill>
                <a:latin typeface="Arial"/>
                <a:ea typeface="Arial"/>
                <a:cs typeface="Arial"/>
                <a:sym typeface="Arial"/>
              </a:defRPr>
            </a:lvl2pPr>
            <a:lvl3pPr marL="0" marR="0" lvl="2" indent="0" algn="ctr" rtl="0">
              <a:spcBef>
                <a:spcPts val="0"/>
              </a:spcBef>
              <a:spcAft>
                <a:spcPts val="0"/>
              </a:spcAft>
              <a:buNone/>
              <a:defRPr sz="4400" b="0" i="0" u="none" strike="noStrike" cap="none">
                <a:solidFill>
                  <a:schemeClr val="dk1"/>
                </a:solidFill>
                <a:latin typeface="Arial"/>
                <a:ea typeface="Arial"/>
                <a:cs typeface="Arial"/>
                <a:sym typeface="Arial"/>
              </a:defRPr>
            </a:lvl3pPr>
            <a:lvl4pPr marL="0" marR="0" lvl="3" indent="0" algn="ctr" rtl="0">
              <a:spcBef>
                <a:spcPts val="0"/>
              </a:spcBef>
              <a:spcAft>
                <a:spcPts val="0"/>
              </a:spcAft>
              <a:buNone/>
              <a:defRPr sz="4400" b="0" i="0" u="none" strike="noStrike" cap="none">
                <a:solidFill>
                  <a:schemeClr val="dk1"/>
                </a:solidFill>
                <a:latin typeface="Arial"/>
                <a:ea typeface="Arial"/>
                <a:cs typeface="Arial"/>
                <a:sym typeface="Arial"/>
              </a:defRPr>
            </a:lvl4pPr>
            <a:lvl5pPr marL="0" marR="0" lvl="4" indent="0" algn="ctr" rtl="0">
              <a:spcBef>
                <a:spcPts val="0"/>
              </a:spcBef>
              <a:spcAft>
                <a:spcPts val="0"/>
              </a:spcAft>
              <a:buNone/>
              <a:defRPr sz="4400" b="0" i="0" u="none" strike="noStrike" cap="none">
                <a:solidFill>
                  <a:schemeClr val="dk1"/>
                </a:solidFill>
                <a:latin typeface="Arial"/>
                <a:ea typeface="Arial"/>
                <a:cs typeface="Arial"/>
                <a:sym typeface="Arial"/>
              </a:defRPr>
            </a:lvl5pPr>
            <a:lvl6pPr marL="457200" marR="0" lvl="5" indent="0" algn="ctr" rtl="0">
              <a:spcBef>
                <a:spcPts val="0"/>
              </a:spcBef>
              <a:spcAft>
                <a:spcPts val="0"/>
              </a:spcAft>
              <a:buNone/>
              <a:defRPr sz="4400" b="0" i="0" u="none" strike="noStrike" cap="none">
                <a:solidFill>
                  <a:schemeClr val="dk1"/>
                </a:solidFill>
                <a:latin typeface="Arial"/>
                <a:ea typeface="Arial"/>
                <a:cs typeface="Arial"/>
                <a:sym typeface="Arial"/>
              </a:defRPr>
            </a:lvl6pPr>
            <a:lvl7pPr marL="914400" marR="0" lvl="6" indent="0" algn="ctr" rtl="0">
              <a:spcBef>
                <a:spcPts val="0"/>
              </a:spcBef>
              <a:spcAft>
                <a:spcPts val="0"/>
              </a:spcAft>
              <a:buNone/>
              <a:defRPr sz="4400" b="0" i="0" u="none" strike="noStrike" cap="none">
                <a:solidFill>
                  <a:schemeClr val="dk1"/>
                </a:solidFill>
                <a:latin typeface="Arial"/>
                <a:ea typeface="Arial"/>
                <a:cs typeface="Arial"/>
                <a:sym typeface="Arial"/>
              </a:defRPr>
            </a:lvl7pPr>
            <a:lvl8pPr marL="1371600" marR="0" lvl="7" indent="0" algn="ctr" rtl="0">
              <a:spcBef>
                <a:spcPts val="0"/>
              </a:spcBef>
              <a:spcAft>
                <a:spcPts val="0"/>
              </a:spcAft>
              <a:buNone/>
              <a:defRPr sz="4400" b="0" i="0" u="none" strike="noStrike" cap="none">
                <a:solidFill>
                  <a:schemeClr val="dk1"/>
                </a:solidFill>
                <a:latin typeface="Arial"/>
                <a:ea typeface="Arial"/>
                <a:cs typeface="Arial"/>
                <a:sym typeface="Arial"/>
              </a:defRPr>
            </a:lvl8pPr>
            <a:lvl9pPr marL="1828800" marR="0" lvl="8" indent="0" algn="ctr" rtl="0">
              <a:spcBef>
                <a:spcPts val="0"/>
              </a:spcBef>
              <a:spcAft>
                <a:spcPts val="0"/>
              </a:spcAft>
              <a:buNone/>
              <a:defRPr sz="4400" b="0" i="0" u="none" strike="noStrike" cap="none">
                <a:solidFill>
                  <a:schemeClr val="dk1"/>
                </a:solidFill>
                <a:latin typeface="Arial"/>
                <a:ea typeface="Arial"/>
                <a:cs typeface="Arial"/>
                <a:sym typeface="Arial"/>
              </a:defRPr>
            </a:lvl9pPr>
          </a:lstStyle>
          <a:p>
            <a:endParaRPr/>
          </a:p>
        </p:txBody>
      </p:sp>
      <p:sp>
        <p:nvSpPr>
          <p:cNvPr id="43" name="Shape 43"/>
          <p:cNvSpPr txBox="1">
            <a:spLocks noGrp="1"/>
          </p:cNvSpPr>
          <p:nvPr>
            <p:ph type="sldNum" idx="12"/>
          </p:nvPr>
        </p:nvSpPr>
        <p:spPr>
          <a:xfrm>
            <a:off x="6995832" y="6353737"/>
            <a:ext cx="2057400" cy="366181"/>
          </a:xfrm>
          <a:prstGeom prst="rect">
            <a:avLst/>
          </a:prstGeom>
          <a:noFill/>
          <a:ln>
            <a:noFill/>
          </a:ln>
        </p:spPr>
        <p:txBody>
          <a:bodyPr lIns="91425" tIns="45700" rIns="91425" bIns="45700" anchor="ctr" anchorCtr="0">
            <a:noAutofit/>
          </a:bodyPr>
          <a:lstStyle/>
          <a:p>
            <a:pPr algn="r">
              <a:buSzPct val="25000"/>
            </a:pPr>
            <a:fld id="{00000000-1234-1234-1234-123412341234}" type="slidenum">
              <a:rPr lang="en-US" sz="1200" smtClean="0">
                <a:solidFill>
                  <a:srgbClr val="FF0000"/>
                </a:solidFill>
                <a:ea typeface="Arial"/>
                <a:cs typeface="Arial"/>
                <a:sym typeface="Arial"/>
              </a:rPr>
              <a:pPr algn="r">
                <a:buSzPct val="25000"/>
              </a:pPr>
              <a:t>‹#›</a:t>
            </a:fld>
            <a:endParaRPr lang="en-US" sz="1200">
              <a:solidFill>
                <a:srgbClr val="FF0000"/>
              </a:solidFill>
              <a:ea typeface="Arial"/>
              <a:cs typeface="Arial"/>
              <a:sym typeface="Arial"/>
            </a:endParaRPr>
          </a:p>
        </p:txBody>
      </p:sp>
    </p:spTree>
    <p:extLst>
      <p:ext uri="{BB962C8B-B14F-4D97-AF65-F5344CB8AC3E}">
        <p14:creationId xmlns:p14="http://schemas.microsoft.com/office/powerpoint/2010/main" val="197801554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Recap">
    <p:bg>
      <p:bgPr>
        <a:solidFill>
          <a:schemeClr val="lt1">
            <a:alpha val="98823"/>
          </a:schemeClr>
        </a:solidFill>
        <a:effectLst/>
      </p:bgPr>
    </p:bg>
    <p:spTree>
      <p:nvGrpSpPr>
        <p:cNvPr id="1" name="Shape 44"/>
        <p:cNvGrpSpPr/>
        <p:nvPr/>
      </p:nvGrpSpPr>
      <p:grpSpPr>
        <a:xfrm>
          <a:off x="0" y="0"/>
          <a:ext cx="0" cy="0"/>
          <a:chOff x="0" y="0"/>
          <a:chExt cx="0" cy="0"/>
        </a:xfrm>
      </p:grpSpPr>
      <p:sp>
        <p:nvSpPr>
          <p:cNvPr id="45" name="Shape 45"/>
          <p:cNvSpPr txBox="1">
            <a:spLocks noGrp="1"/>
          </p:cNvSpPr>
          <p:nvPr>
            <p:ph type="body" idx="1"/>
          </p:nvPr>
        </p:nvSpPr>
        <p:spPr>
          <a:xfrm>
            <a:off x="4124327" y="1631713"/>
            <a:ext cx="4620913" cy="4363453"/>
          </a:xfrm>
          <a:prstGeom prst="rect">
            <a:avLst/>
          </a:prstGeom>
          <a:noFill/>
          <a:ln>
            <a:noFill/>
          </a:ln>
        </p:spPr>
        <p:txBody>
          <a:bodyPr lIns="91425" tIns="91425" rIns="91425" bIns="91425" anchor="t" anchorCtr="0"/>
          <a:lstStyle>
            <a:lvl1pPr marL="342900" marR="0" lvl="0" indent="-215900" algn="l" rtl="0">
              <a:spcBef>
                <a:spcPts val="400"/>
              </a:spcBef>
              <a:spcAft>
                <a:spcPts val="0"/>
              </a:spcAft>
              <a:buClr>
                <a:srgbClr val="57068C"/>
              </a:buClr>
              <a:buSzPct val="100000"/>
              <a:buFont typeface="Arial"/>
              <a:buChar char="•"/>
              <a:defRPr sz="2000" b="0" i="0" u="none" strike="noStrike" cap="none">
                <a:solidFill>
                  <a:srgbClr val="57068C"/>
                </a:solidFill>
                <a:latin typeface="Calibri"/>
                <a:ea typeface="Calibri"/>
                <a:cs typeface="Calibri"/>
                <a:sym typeface="Calibri"/>
              </a:defRPr>
            </a:lvl1pPr>
            <a:lvl2pPr marL="628650" marR="0" lvl="1" indent="-95250" algn="l" rtl="0">
              <a:spcBef>
                <a:spcPts val="240"/>
              </a:spcBef>
              <a:spcAft>
                <a:spcPts val="0"/>
              </a:spcAft>
              <a:buClr>
                <a:schemeClr val="dk1"/>
              </a:buClr>
              <a:buSzPct val="100000"/>
              <a:buFont typeface="Arial"/>
              <a:buChar char="•"/>
              <a:defRPr sz="1200" b="0" i="0" u="none" strike="noStrike" cap="none">
                <a:solidFill>
                  <a:schemeClr val="dk1"/>
                </a:solidFill>
                <a:latin typeface="Arial"/>
                <a:ea typeface="Arial"/>
                <a:cs typeface="Arial"/>
                <a:sym typeface="Arial"/>
              </a:defRPr>
            </a:lvl2pPr>
            <a:lvl3pPr marL="1085850" marR="0" lvl="2" indent="-95250" algn="l" rtl="0">
              <a:spcBef>
                <a:spcPts val="240"/>
              </a:spcBef>
              <a:spcAft>
                <a:spcPts val="0"/>
              </a:spcAft>
              <a:buClr>
                <a:schemeClr val="dk1"/>
              </a:buClr>
              <a:buSzPct val="100000"/>
              <a:buFont typeface="Courier New"/>
              <a:buChar char="o"/>
              <a:defRPr sz="1200" b="0" i="0" u="none" strike="noStrike" cap="none">
                <a:solidFill>
                  <a:schemeClr val="dk1"/>
                </a:solidFill>
                <a:latin typeface="Arial"/>
                <a:ea typeface="Arial"/>
                <a:cs typeface="Arial"/>
                <a:sym typeface="Arial"/>
              </a:defRPr>
            </a:lvl3pPr>
            <a:lvl4pPr marL="1600200" marR="0" lvl="3" indent="-152400" algn="l" rtl="0">
              <a:spcBef>
                <a:spcPts val="240"/>
              </a:spcBef>
              <a:spcAft>
                <a:spcPts val="0"/>
              </a:spcAft>
              <a:buClr>
                <a:schemeClr val="dk1"/>
              </a:buClr>
              <a:buSzPct val="100000"/>
              <a:buFont typeface="Noto Sans Symbols"/>
              <a:buChar char="❑"/>
              <a:defRPr sz="1200" b="0" i="0" u="none" strike="noStrike" cap="none">
                <a:solidFill>
                  <a:schemeClr val="dk1"/>
                </a:solidFill>
                <a:latin typeface="Arial"/>
                <a:ea typeface="Arial"/>
                <a:cs typeface="Arial"/>
                <a:sym typeface="Arial"/>
              </a:defRPr>
            </a:lvl4pPr>
            <a:lvl5pPr marL="2114550" marR="0" lvl="4" indent="-196850" algn="l" rtl="0">
              <a:spcBef>
                <a:spcPts val="280"/>
              </a:spcBef>
              <a:spcAft>
                <a:spcPts val="0"/>
              </a:spcAft>
              <a:buClr>
                <a:schemeClr val="dk1"/>
              </a:buClr>
              <a:buSzPct val="100000"/>
              <a:buFont typeface="Noto Sans Symbols"/>
              <a:buChar char="➢"/>
              <a:defRPr sz="1400" b="0" i="0" u="none" strike="noStrike" cap="none">
                <a:solidFill>
                  <a:schemeClr val="dk1"/>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6" name="Shape 46"/>
          <p:cNvSpPr txBox="1">
            <a:spLocks noGrp="1"/>
          </p:cNvSpPr>
          <p:nvPr>
            <p:ph type="title"/>
          </p:nvPr>
        </p:nvSpPr>
        <p:spPr>
          <a:xfrm>
            <a:off x="367825" y="2374369"/>
            <a:ext cx="3592285" cy="1143000"/>
          </a:xfrm>
          <a:prstGeom prst="rect">
            <a:avLst/>
          </a:prstGeom>
          <a:noFill/>
          <a:ln w="9525" cap="flat" cmpd="sng">
            <a:solidFill>
              <a:srgbClr val="57068C"/>
            </a:solidFill>
            <a:prstDash val="solid"/>
            <a:round/>
            <a:headEnd type="none" w="med" len="med"/>
            <a:tailEnd type="none" w="med" len="med"/>
          </a:ln>
        </p:spPr>
        <p:txBody>
          <a:bodyPr lIns="91425" tIns="91425" rIns="91425" bIns="91425" anchor="t" anchorCtr="0"/>
          <a:lstStyle>
            <a:lvl1pPr marL="0" marR="0" lvl="0" indent="0" algn="ctr" rtl="0">
              <a:spcBef>
                <a:spcPts val="0"/>
              </a:spcBef>
              <a:spcAft>
                <a:spcPts val="0"/>
              </a:spcAft>
              <a:buNone/>
              <a:defRPr sz="3600" b="0" i="0" u="sng" strike="noStrike" cap="none">
                <a:solidFill>
                  <a:srgbClr val="57068C"/>
                </a:solidFill>
                <a:latin typeface="Calibri"/>
                <a:ea typeface="Calibri"/>
                <a:cs typeface="Calibri"/>
                <a:sym typeface="Calibri"/>
              </a:defRPr>
            </a:lvl1pPr>
            <a:lvl2pPr marL="0" marR="0" lvl="1" indent="0" algn="ctr" rtl="0">
              <a:spcBef>
                <a:spcPts val="0"/>
              </a:spcBef>
              <a:spcAft>
                <a:spcPts val="0"/>
              </a:spcAft>
              <a:buNone/>
              <a:defRPr sz="4400" b="0" i="0" u="none" strike="noStrike" cap="none">
                <a:solidFill>
                  <a:schemeClr val="dk1"/>
                </a:solidFill>
                <a:latin typeface="Arial"/>
                <a:ea typeface="Arial"/>
                <a:cs typeface="Arial"/>
                <a:sym typeface="Arial"/>
              </a:defRPr>
            </a:lvl2pPr>
            <a:lvl3pPr marL="0" marR="0" lvl="2" indent="0" algn="ctr" rtl="0">
              <a:spcBef>
                <a:spcPts val="0"/>
              </a:spcBef>
              <a:spcAft>
                <a:spcPts val="0"/>
              </a:spcAft>
              <a:buNone/>
              <a:defRPr sz="4400" b="0" i="0" u="none" strike="noStrike" cap="none">
                <a:solidFill>
                  <a:schemeClr val="dk1"/>
                </a:solidFill>
                <a:latin typeface="Arial"/>
                <a:ea typeface="Arial"/>
                <a:cs typeface="Arial"/>
                <a:sym typeface="Arial"/>
              </a:defRPr>
            </a:lvl3pPr>
            <a:lvl4pPr marL="0" marR="0" lvl="3" indent="0" algn="ctr" rtl="0">
              <a:spcBef>
                <a:spcPts val="0"/>
              </a:spcBef>
              <a:spcAft>
                <a:spcPts val="0"/>
              </a:spcAft>
              <a:buNone/>
              <a:defRPr sz="4400" b="0" i="0" u="none" strike="noStrike" cap="none">
                <a:solidFill>
                  <a:schemeClr val="dk1"/>
                </a:solidFill>
                <a:latin typeface="Arial"/>
                <a:ea typeface="Arial"/>
                <a:cs typeface="Arial"/>
                <a:sym typeface="Arial"/>
              </a:defRPr>
            </a:lvl4pPr>
            <a:lvl5pPr marL="0" marR="0" lvl="4" indent="0" algn="ctr" rtl="0">
              <a:spcBef>
                <a:spcPts val="0"/>
              </a:spcBef>
              <a:spcAft>
                <a:spcPts val="0"/>
              </a:spcAft>
              <a:buNone/>
              <a:defRPr sz="4400" b="0" i="0" u="none" strike="noStrike" cap="none">
                <a:solidFill>
                  <a:schemeClr val="dk1"/>
                </a:solidFill>
                <a:latin typeface="Arial"/>
                <a:ea typeface="Arial"/>
                <a:cs typeface="Arial"/>
                <a:sym typeface="Arial"/>
              </a:defRPr>
            </a:lvl5pPr>
            <a:lvl6pPr marL="457200" marR="0" lvl="5" indent="0" algn="ctr" rtl="0">
              <a:spcBef>
                <a:spcPts val="0"/>
              </a:spcBef>
              <a:spcAft>
                <a:spcPts val="0"/>
              </a:spcAft>
              <a:buNone/>
              <a:defRPr sz="4400" b="0" i="0" u="none" strike="noStrike" cap="none">
                <a:solidFill>
                  <a:schemeClr val="dk1"/>
                </a:solidFill>
                <a:latin typeface="Arial"/>
                <a:ea typeface="Arial"/>
                <a:cs typeface="Arial"/>
                <a:sym typeface="Arial"/>
              </a:defRPr>
            </a:lvl6pPr>
            <a:lvl7pPr marL="914400" marR="0" lvl="6" indent="0" algn="ctr" rtl="0">
              <a:spcBef>
                <a:spcPts val="0"/>
              </a:spcBef>
              <a:spcAft>
                <a:spcPts val="0"/>
              </a:spcAft>
              <a:buNone/>
              <a:defRPr sz="4400" b="0" i="0" u="none" strike="noStrike" cap="none">
                <a:solidFill>
                  <a:schemeClr val="dk1"/>
                </a:solidFill>
                <a:latin typeface="Arial"/>
                <a:ea typeface="Arial"/>
                <a:cs typeface="Arial"/>
                <a:sym typeface="Arial"/>
              </a:defRPr>
            </a:lvl7pPr>
            <a:lvl8pPr marL="1371600" marR="0" lvl="7" indent="0" algn="ctr" rtl="0">
              <a:spcBef>
                <a:spcPts val="0"/>
              </a:spcBef>
              <a:spcAft>
                <a:spcPts val="0"/>
              </a:spcAft>
              <a:buNone/>
              <a:defRPr sz="4400" b="0" i="0" u="none" strike="noStrike" cap="none">
                <a:solidFill>
                  <a:schemeClr val="dk1"/>
                </a:solidFill>
                <a:latin typeface="Arial"/>
                <a:ea typeface="Arial"/>
                <a:cs typeface="Arial"/>
                <a:sym typeface="Arial"/>
              </a:defRPr>
            </a:lvl8pPr>
            <a:lvl9pPr marL="1828800" marR="0" lvl="8" indent="0" algn="ctr" rtl="0">
              <a:spcBef>
                <a:spcPts val="0"/>
              </a:spcBef>
              <a:spcAft>
                <a:spcPts val="0"/>
              </a:spcAft>
              <a:buNone/>
              <a:defRPr sz="4400" b="0" i="0" u="none" strike="noStrike" cap="none">
                <a:solidFill>
                  <a:schemeClr val="dk1"/>
                </a:solidFill>
                <a:latin typeface="Arial"/>
                <a:ea typeface="Arial"/>
                <a:cs typeface="Arial"/>
                <a:sym typeface="Arial"/>
              </a:defRPr>
            </a:lvl9pPr>
          </a:lstStyle>
          <a:p>
            <a:endParaRPr/>
          </a:p>
        </p:txBody>
      </p:sp>
      <p:sp>
        <p:nvSpPr>
          <p:cNvPr id="47" name="Shape 47"/>
          <p:cNvSpPr txBox="1">
            <a:spLocks noGrp="1"/>
          </p:cNvSpPr>
          <p:nvPr>
            <p:ph type="body" idx="2"/>
          </p:nvPr>
        </p:nvSpPr>
        <p:spPr>
          <a:xfrm>
            <a:off x="368300" y="3547203"/>
            <a:ext cx="3592512" cy="898753"/>
          </a:xfrm>
          <a:prstGeom prst="rect">
            <a:avLst/>
          </a:prstGeom>
          <a:solidFill>
            <a:schemeClr val="lt1"/>
          </a:solidFill>
          <a:ln w="9525" cap="flat" cmpd="sng">
            <a:solidFill>
              <a:schemeClr val="lt1"/>
            </a:solidFill>
            <a:prstDash val="solid"/>
            <a:round/>
            <a:headEnd type="none" w="med" len="med"/>
            <a:tailEnd type="none" w="med" len="med"/>
          </a:ln>
        </p:spPr>
        <p:txBody>
          <a:bodyPr lIns="91425" tIns="91425" rIns="91425" bIns="91425" anchor="t" anchorCtr="0"/>
          <a:lstStyle>
            <a:lvl1pPr marL="342900" marR="0" lvl="0" indent="-342900" algn="ctr" rtl="0">
              <a:spcBef>
                <a:spcPts val="480"/>
              </a:spcBef>
              <a:spcAft>
                <a:spcPts val="0"/>
              </a:spcAft>
              <a:buNone/>
              <a:defRPr sz="2400" b="0" i="0" u="none" strike="noStrike" cap="none">
                <a:solidFill>
                  <a:srgbClr val="57068C"/>
                </a:solidFill>
                <a:latin typeface="Calibri"/>
                <a:ea typeface="Calibri"/>
                <a:cs typeface="Calibri"/>
                <a:sym typeface="Calibri"/>
              </a:defRPr>
            </a:lvl1pPr>
            <a:lvl2pPr marL="628650" marR="0" lvl="1" indent="-82550" algn="l" rtl="0">
              <a:spcBef>
                <a:spcPts val="280"/>
              </a:spcBef>
              <a:spcAft>
                <a:spcPts val="0"/>
              </a:spcAft>
              <a:buClr>
                <a:schemeClr val="dk1"/>
              </a:buClr>
              <a:buSzPct val="100000"/>
              <a:buFont typeface="Arial"/>
              <a:buChar char="•"/>
              <a:defRPr sz="1400" b="0" i="0" u="none" strike="noStrike" cap="none">
                <a:solidFill>
                  <a:schemeClr val="dk1"/>
                </a:solidFill>
                <a:latin typeface="Arial"/>
                <a:ea typeface="Arial"/>
                <a:cs typeface="Arial"/>
                <a:sym typeface="Arial"/>
              </a:defRPr>
            </a:lvl2pPr>
            <a:lvl3pPr marL="1085850" marR="0" lvl="2" indent="-82550" algn="l" rtl="0">
              <a:spcBef>
                <a:spcPts val="280"/>
              </a:spcBef>
              <a:spcAft>
                <a:spcPts val="0"/>
              </a:spcAft>
              <a:buClr>
                <a:schemeClr val="dk1"/>
              </a:buClr>
              <a:buSzPct val="100000"/>
              <a:buFont typeface="Arial"/>
              <a:buChar char="•"/>
              <a:defRPr sz="1400" b="0" i="0" u="none" strike="noStrike" cap="none">
                <a:solidFill>
                  <a:schemeClr val="dk1"/>
                </a:solidFill>
                <a:latin typeface="Arial"/>
                <a:ea typeface="Arial"/>
                <a:cs typeface="Arial"/>
                <a:sym typeface="Arial"/>
              </a:defRPr>
            </a:lvl3pPr>
            <a:lvl4pPr marL="1600200" marR="0" lvl="3" indent="-139700" algn="l" rtl="0">
              <a:spcBef>
                <a:spcPts val="280"/>
              </a:spcBef>
              <a:spcAft>
                <a:spcPts val="0"/>
              </a:spcAft>
              <a:buClr>
                <a:schemeClr val="dk1"/>
              </a:buClr>
              <a:buSzPct val="100000"/>
              <a:buFont typeface="Courier New"/>
              <a:buChar char="o"/>
              <a:defRPr sz="1400" b="0" i="0" u="none" strike="noStrike" cap="none">
                <a:solidFill>
                  <a:schemeClr val="dk1"/>
                </a:solidFill>
                <a:latin typeface="Arial"/>
                <a:ea typeface="Arial"/>
                <a:cs typeface="Arial"/>
                <a:sym typeface="Arial"/>
              </a:defRPr>
            </a:lvl4pPr>
            <a:lvl5pPr marL="2114550" marR="0" lvl="4" indent="-196850" algn="l" rtl="0">
              <a:spcBef>
                <a:spcPts val="280"/>
              </a:spcBef>
              <a:spcAft>
                <a:spcPts val="0"/>
              </a:spcAft>
              <a:buClr>
                <a:schemeClr val="dk1"/>
              </a:buClr>
              <a:buSzPct val="100000"/>
              <a:buFont typeface="Noto Sans Symbols"/>
              <a:buChar char="➢"/>
              <a:defRPr sz="1400" b="0" i="0" u="none" strike="noStrike" cap="none">
                <a:solidFill>
                  <a:schemeClr val="dk1"/>
                </a:solidFill>
                <a:latin typeface="Arial"/>
                <a:ea typeface="Arial"/>
                <a:cs typeface="Arial"/>
                <a:sym typeface="Arial"/>
              </a:defRPr>
            </a:lvl5pPr>
            <a:lvl6pPr marL="2514600" marR="0" lvl="5"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6pPr>
            <a:lvl7pPr marL="2971800" marR="0" lvl="6"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7pPr>
            <a:lvl8pPr marL="3429000" marR="0" lvl="7"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8pPr>
            <a:lvl9pPr marL="3886200" marR="0" lvl="8" indent="-101600" algn="l" rtl="0">
              <a:spcBef>
                <a:spcPts val="400"/>
              </a:spcBef>
              <a:buClr>
                <a:schemeClr val="dk1"/>
              </a:buClr>
              <a:buSzPct val="100000"/>
              <a:buFont typeface="Arial"/>
              <a:buChar char="•"/>
              <a:defRPr sz="2000" b="0" i="0" u="none" strike="noStrike" cap="none">
                <a:solidFill>
                  <a:schemeClr val="dk1"/>
                </a:solidFill>
                <a:latin typeface="Arial"/>
                <a:ea typeface="Arial"/>
                <a:cs typeface="Arial"/>
                <a:sym typeface="Arial"/>
              </a:defRPr>
            </a:lvl9pPr>
          </a:lstStyle>
          <a:p>
            <a:endParaRPr/>
          </a:p>
        </p:txBody>
      </p:sp>
      <p:sp>
        <p:nvSpPr>
          <p:cNvPr id="48" name="Shape 48"/>
          <p:cNvSpPr txBox="1">
            <a:spLocks noGrp="1"/>
          </p:cNvSpPr>
          <p:nvPr>
            <p:ph type="sldNum" idx="12"/>
          </p:nvPr>
        </p:nvSpPr>
        <p:spPr>
          <a:xfrm>
            <a:off x="6995832" y="6353737"/>
            <a:ext cx="2057400" cy="366181"/>
          </a:xfrm>
          <a:prstGeom prst="rect">
            <a:avLst/>
          </a:prstGeom>
          <a:noFill/>
          <a:ln>
            <a:noFill/>
          </a:ln>
        </p:spPr>
        <p:txBody>
          <a:bodyPr lIns="91425" tIns="45700" rIns="91425" bIns="45700" anchor="ctr" anchorCtr="0">
            <a:noAutofit/>
          </a:bodyPr>
          <a:lstStyle/>
          <a:p>
            <a:pPr algn="r">
              <a:buSzPct val="25000"/>
            </a:pPr>
            <a:fld id="{00000000-1234-1234-1234-123412341234}" type="slidenum">
              <a:rPr lang="en-US" sz="1200" smtClean="0">
                <a:solidFill>
                  <a:srgbClr val="FF0000"/>
                </a:solidFill>
                <a:ea typeface="Arial"/>
                <a:cs typeface="Arial"/>
                <a:sym typeface="Arial"/>
              </a:rPr>
              <a:pPr algn="r">
                <a:buSzPct val="25000"/>
              </a:pPr>
              <a:t>‹#›</a:t>
            </a:fld>
            <a:endParaRPr lang="en-US" sz="1200">
              <a:solidFill>
                <a:srgbClr val="FF0000"/>
              </a:solidFill>
              <a:ea typeface="Arial"/>
              <a:cs typeface="Arial"/>
              <a:sym typeface="Arial"/>
            </a:endParaRPr>
          </a:p>
        </p:txBody>
      </p:sp>
    </p:spTree>
    <p:extLst>
      <p:ext uri="{BB962C8B-B14F-4D97-AF65-F5344CB8AC3E}">
        <p14:creationId xmlns:p14="http://schemas.microsoft.com/office/powerpoint/2010/main" val="275581049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01 Content_2 colum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46D6285-06A8-4297-915D-0A280359C280}"/>
              </a:ext>
            </a:extLst>
          </p:cNvPr>
          <p:cNvSpPr>
            <a:spLocks noGrp="1"/>
          </p:cNvSpPr>
          <p:nvPr>
            <p:ph type="pic" sz="quarter" idx="10" hasCustomPrompt="1"/>
          </p:nvPr>
        </p:nvSpPr>
        <p:spPr>
          <a:xfrm>
            <a:off x="5127094" y="0"/>
            <a:ext cx="4016906" cy="6858000"/>
          </a:xfrm>
        </p:spPr>
        <p:txBody>
          <a:bodyPr vert="horz" lIns="91440" tIns="45720" rIns="91440" bIns="45720" rtlCol="0" anchor="ctr" anchorCtr="1">
            <a:normAutofit/>
          </a:bodyPr>
          <a:lstStyle>
            <a:lvl1pPr>
              <a:defRPr lang="en-GB" sz="1800">
                <a:solidFill>
                  <a:schemeClr val="tx1"/>
                </a:solidFill>
              </a:defRPr>
            </a:lvl1pPr>
          </a:lstStyle>
          <a:p>
            <a:pPr marL="0" lvl="0" indent="0">
              <a:buNone/>
            </a:pPr>
            <a:r>
              <a:rPr lang="en-US" dirty="0"/>
              <a:t>Insert Image</a:t>
            </a:r>
            <a:endParaRPr lang="en-GB" dirty="0"/>
          </a:p>
        </p:txBody>
      </p:sp>
      <p:sp>
        <p:nvSpPr>
          <p:cNvPr id="14" name="Text Placeholder 12">
            <a:extLst>
              <a:ext uri="{FF2B5EF4-FFF2-40B4-BE49-F238E27FC236}">
                <a16:creationId xmlns:a16="http://schemas.microsoft.com/office/drawing/2014/main" id="{C7F0E85E-786D-44FC-A9C8-8853277D7C38}"/>
              </a:ext>
            </a:extLst>
          </p:cNvPr>
          <p:cNvSpPr>
            <a:spLocks noGrp="1"/>
          </p:cNvSpPr>
          <p:nvPr>
            <p:ph type="body" sz="quarter" idx="12"/>
          </p:nvPr>
        </p:nvSpPr>
        <p:spPr>
          <a:xfrm>
            <a:off x="3289919" y="2717804"/>
            <a:ext cx="2125980" cy="3368675"/>
          </a:xfrm>
        </p:spPr>
        <p:txBody>
          <a:bodyPr vert="horz" wrap="square" lIns="0" tIns="45720" rIns="0" bIns="45720" rtlCol="0" anchor="t">
            <a:noAutofit/>
          </a:bodyPr>
          <a:lstStyle>
            <a:lvl1pPr marL="0" indent="0">
              <a:buNone/>
              <a:defRPr lang="en-US" sz="1050" dirty="0" smtClean="0">
                <a:latin typeface="+mn-lt"/>
                <a:ea typeface="+mj-ea"/>
                <a:cs typeface="+mj-cs"/>
              </a:defRPr>
            </a:lvl1pPr>
          </a:lstStyle>
          <a:p>
            <a:pPr marL="42863" lvl="0" indent="-214313">
              <a:lnSpc>
                <a:spcPct val="100000"/>
              </a:lnSpc>
              <a:spcBef>
                <a:spcPct val="0"/>
              </a:spcBef>
            </a:pPr>
            <a:r>
              <a:rPr lang="en-US"/>
              <a:t>Edit Master text styles</a:t>
            </a:r>
          </a:p>
        </p:txBody>
      </p:sp>
      <p:sp>
        <p:nvSpPr>
          <p:cNvPr id="13" name="Text Placeholder 12">
            <a:extLst>
              <a:ext uri="{FF2B5EF4-FFF2-40B4-BE49-F238E27FC236}">
                <a16:creationId xmlns:a16="http://schemas.microsoft.com/office/drawing/2014/main" id="{B48BA177-B717-42B2-884C-04576C20342D}"/>
              </a:ext>
            </a:extLst>
          </p:cNvPr>
          <p:cNvSpPr>
            <a:spLocks noGrp="1"/>
          </p:cNvSpPr>
          <p:nvPr>
            <p:ph type="body" sz="quarter" idx="11"/>
          </p:nvPr>
        </p:nvSpPr>
        <p:spPr>
          <a:xfrm>
            <a:off x="485775" y="2717804"/>
            <a:ext cx="2125980" cy="3368675"/>
          </a:xfrm>
        </p:spPr>
        <p:txBody>
          <a:bodyPr vert="horz" wrap="square" lIns="0" tIns="45720" rIns="0" bIns="45720" rtlCol="0" anchor="t">
            <a:noAutofit/>
          </a:bodyPr>
          <a:lstStyle>
            <a:lvl1pPr marL="0" indent="0">
              <a:buNone/>
              <a:defRPr lang="en-US" sz="1050" dirty="0" smtClean="0">
                <a:latin typeface="+mn-lt"/>
                <a:ea typeface="+mj-ea"/>
                <a:cs typeface="+mj-cs"/>
              </a:defRPr>
            </a:lvl1pPr>
          </a:lstStyle>
          <a:p>
            <a:pPr marL="42863" lvl="0" indent="-214313">
              <a:lnSpc>
                <a:spcPct val="100000"/>
              </a:lnSpc>
              <a:spcBef>
                <a:spcPct val="0"/>
              </a:spcBef>
            </a:pPr>
            <a:r>
              <a:rPr lang="en-US"/>
              <a:t>Edit Master text styles</a:t>
            </a:r>
          </a:p>
        </p:txBody>
      </p:sp>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474890" y="557439"/>
            <a:ext cx="5168673" cy="830997"/>
          </a:xfrm>
        </p:spPr>
        <p:txBody>
          <a:bodyPr vert="horz" wrap="square" lIns="0" tIns="45720" rIns="91440" bIns="45720" rtlCol="0" anchor="t">
            <a:noAutofit/>
          </a:bodyPr>
          <a:lstStyle>
            <a:lvl1pPr>
              <a:defRPr lang="en-GB" sz="1800">
                <a:latin typeface="Corbel" panose="020B0503020204020204" pitchFamily="34" charset="0"/>
              </a:defRPr>
            </a:lvl1pPr>
          </a:lstStyle>
          <a:p>
            <a:pPr lvl="0">
              <a:lnSpc>
                <a:spcPct val="100000"/>
              </a:lnSpc>
            </a:pPr>
            <a:r>
              <a:rPr lang="en-US"/>
              <a:t>Click to edit Master title style</a:t>
            </a:r>
            <a:endParaRPr lang="en-GB" dirty="0"/>
          </a:p>
        </p:txBody>
      </p:sp>
      <p:sp>
        <p:nvSpPr>
          <p:cNvPr id="16" name="Content Placeholder 15">
            <a:extLst>
              <a:ext uri="{FF2B5EF4-FFF2-40B4-BE49-F238E27FC236}">
                <a16:creationId xmlns:a16="http://schemas.microsoft.com/office/drawing/2014/main" id="{C1ABB07C-6957-412E-9A87-72242AA3EE85}"/>
              </a:ext>
            </a:extLst>
          </p:cNvPr>
          <p:cNvSpPr>
            <a:spLocks noGrp="1"/>
          </p:cNvSpPr>
          <p:nvPr>
            <p:ph sz="quarter" idx="13" hasCustomPrompt="1"/>
          </p:nvPr>
        </p:nvSpPr>
        <p:spPr>
          <a:xfrm>
            <a:off x="1429838" y="1981200"/>
            <a:ext cx="411480" cy="548640"/>
          </a:xfrm>
        </p:spPr>
        <p:txBody>
          <a:bodyPr lIns="0" tIns="0" rIns="0" bIns="0" anchor="ctr">
            <a:noAutofit/>
          </a:bodyPr>
          <a:lstStyle>
            <a:lvl1pPr marL="0" indent="0" algn="ctr">
              <a:buNone/>
              <a:defRPr sz="1050"/>
            </a:lvl1pPr>
          </a:lstStyle>
          <a:p>
            <a:pPr lvl="0"/>
            <a:r>
              <a:rPr lang="en-US" dirty="0"/>
              <a:t>Icon</a:t>
            </a:r>
            <a:endParaRPr lang="en-GB" dirty="0"/>
          </a:p>
        </p:txBody>
      </p:sp>
      <p:sp>
        <p:nvSpPr>
          <p:cNvPr id="17" name="Content Placeholder 15">
            <a:extLst>
              <a:ext uri="{FF2B5EF4-FFF2-40B4-BE49-F238E27FC236}">
                <a16:creationId xmlns:a16="http://schemas.microsoft.com/office/drawing/2014/main" id="{6DF8CB66-232E-4CE3-96FC-CE37C74994E1}"/>
              </a:ext>
            </a:extLst>
          </p:cNvPr>
          <p:cNvSpPr>
            <a:spLocks noGrp="1"/>
          </p:cNvSpPr>
          <p:nvPr>
            <p:ph sz="quarter" idx="14" hasCustomPrompt="1"/>
          </p:nvPr>
        </p:nvSpPr>
        <p:spPr>
          <a:xfrm>
            <a:off x="4233982" y="1981200"/>
            <a:ext cx="411480" cy="548640"/>
          </a:xfrm>
        </p:spPr>
        <p:txBody>
          <a:bodyPr lIns="0" tIns="0" rIns="0" bIns="0" anchor="ctr">
            <a:noAutofit/>
          </a:bodyPr>
          <a:lstStyle>
            <a:lvl1pPr marL="0" indent="0" algn="ctr">
              <a:buNone/>
              <a:defRPr sz="1050"/>
            </a:lvl1pPr>
          </a:lstStyle>
          <a:p>
            <a:pPr lvl="0"/>
            <a:r>
              <a:rPr lang="en-US" dirty="0"/>
              <a:t>Icon</a:t>
            </a:r>
            <a:endParaRPr lang="en-GB" dirty="0"/>
          </a:p>
        </p:txBody>
      </p:sp>
      <p:sp>
        <p:nvSpPr>
          <p:cNvPr id="18" name="Slide Number Placeholder 7">
            <a:extLst>
              <a:ext uri="{FF2B5EF4-FFF2-40B4-BE49-F238E27FC236}">
                <a16:creationId xmlns:a16="http://schemas.microsoft.com/office/drawing/2014/main" id="{8728750D-82C7-4A8D-A7C7-554934667964}"/>
              </a:ext>
            </a:extLst>
          </p:cNvPr>
          <p:cNvSpPr>
            <a:spLocks noGrp="1"/>
          </p:cNvSpPr>
          <p:nvPr>
            <p:ph type="sldNum" sz="quarter" idx="4"/>
          </p:nvPr>
        </p:nvSpPr>
        <p:spPr>
          <a:xfrm>
            <a:off x="8318407" y="6189346"/>
            <a:ext cx="450731" cy="395243"/>
          </a:xfrm>
          <a:prstGeom prst="rect">
            <a:avLst/>
          </a:prstGeom>
        </p:spPr>
        <p:txBody>
          <a:bodyPr vert="horz" lIns="0" tIns="0" rIns="0" bIns="0" rtlCol="0" anchor="ctr"/>
          <a:lstStyle>
            <a:lvl1pPr>
              <a:defRPr lang="en-GB" sz="900" smtClean="0">
                <a:solidFill>
                  <a:schemeClr val="bg1"/>
                </a:solidFill>
              </a:defRPr>
            </a:lvl1pPr>
          </a:lstStyle>
          <a:p>
            <a:pPr algn="ctr" defTabSz="685800">
              <a:defRPr/>
            </a:pPr>
            <a:fld id="{817179DE-9BF3-494C-804F-0C7C90AC8700}" type="slidenum">
              <a:rPr lang="en-US" smtClean="0">
                <a:solidFill>
                  <a:prstClr val="white"/>
                </a:solidFill>
                <a:latin typeface="Calibri Light"/>
              </a:rPr>
              <a:pPr algn="ctr" defTabSz="685800">
                <a:defRPr/>
              </a:pPr>
              <a:t>‹#›</a:t>
            </a:fld>
            <a:endParaRPr lang="en-US" dirty="0">
              <a:solidFill>
                <a:prstClr val="white"/>
              </a:solidFill>
              <a:latin typeface="Calibri Light"/>
            </a:endParaRPr>
          </a:p>
        </p:txBody>
      </p:sp>
    </p:spTree>
    <p:extLst>
      <p:ext uri="{BB962C8B-B14F-4D97-AF65-F5344CB8AC3E}">
        <p14:creationId xmlns:p14="http://schemas.microsoft.com/office/powerpoint/2010/main" val="36352436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userDrawn="1">
  <p:cSld name="01 Content_2 column">
    <p:spTree>
      <p:nvGrpSpPr>
        <p:cNvPr id="1" name=""/>
        <p:cNvGrpSpPr/>
        <p:nvPr/>
      </p:nvGrpSpPr>
      <p:grpSpPr>
        <a:xfrm>
          <a:off x="0" y="0"/>
          <a:ext cx="0" cy="0"/>
          <a:chOff x="0" y="0"/>
          <a:chExt cx="0" cy="0"/>
        </a:xfrm>
      </p:grpSpPr>
      <p:sp>
        <p:nvSpPr>
          <p:cNvPr id="9" name="Picture Placeholder 8">
            <a:extLst>
              <a:ext uri="{FF2B5EF4-FFF2-40B4-BE49-F238E27FC236}">
                <a16:creationId xmlns:a16="http://schemas.microsoft.com/office/drawing/2014/main" id="{A46D6285-06A8-4297-915D-0A280359C280}"/>
              </a:ext>
            </a:extLst>
          </p:cNvPr>
          <p:cNvSpPr>
            <a:spLocks noGrp="1"/>
          </p:cNvSpPr>
          <p:nvPr>
            <p:ph type="pic" sz="quarter" idx="10" hasCustomPrompt="1"/>
          </p:nvPr>
        </p:nvSpPr>
        <p:spPr>
          <a:xfrm>
            <a:off x="5127094" y="0"/>
            <a:ext cx="4016906" cy="6858000"/>
          </a:xfrm>
        </p:spPr>
        <p:txBody>
          <a:bodyPr vert="horz" lIns="91440" tIns="45720" rIns="91440" bIns="45720" rtlCol="0" anchor="ctr" anchorCtr="1">
            <a:normAutofit/>
          </a:bodyPr>
          <a:lstStyle>
            <a:lvl1pPr>
              <a:defRPr lang="en-GB" sz="1800">
                <a:solidFill>
                  <a:schemeClr val="tx1"/>
                </a:solidFill>
              </a:defRPr>
            </a:lvl1pPr>
          </a:lstStyle>
          <a:p>
            <a:pPr marL="0" lvl="0" indent="0">
              <a:buNone/>
            </a:pPr>
            <a:r>
              <a:rPr lang="en-US" dirty="0"/>
              <a:t>Insert Image</a:t>
            </a:r>
            <a:endParaRPr lang="en-GB" dirty="0"/>
          </a:p>
        </p:txBody>
      </p:sp>
      <p:sp>
        <p:nvSpPr>
          <p:cNvPr id="14" name="Text Placeholder 12">
            <a:extLst>
              <a:ext uri="{FF2B5EF4-FFF2-40B4-BE49-F238E27FC236}">
                <a16:creationId xmlns:a16="http://schemas.microsoft.com/office/drawing/2014/main" id="{C7F0E85E-786D-44FC-A9C8-8853277D7C38}"/>
              </a:ext>
            </a:extLst>
          </p:cNvPr>
          <p:cNvSpPr>
            <a:spLocks noGrp="1"/>
          </p:cNvSpPr>
          <p:nvPr>
            <p:ph type="body" sz="quarter" idx="12"/>
          </p:nvPr>
        </p:nvSpPr>
        <p:spPr>
          <a:xfrm>
            <a:off x="3289919" y="2717806"/>
            <a:ext cx="2125980" cy="3368675"/>
          </a:xfrm>
        </p:spPr>
        <p:txBody>
          <a:bodyPr vert="horz" wrap="square" lIns="0" tIns="45720" rIns="0" bIns="45720" rtlCol="0" anchor="t">
            <a:noAutofit/>
          </a:bodyPr>
          <a:lstStyle>
            <a:lvl1pPr marL="0" indent="0">
              <a:buNone/>
              <a:defRPr lang="en-US" sz="1050" dirty="0" smtClean="0">
                <a:latin typeface="+mn-lt"/>
                <a:ea typeface="+mj-ea"/>
                <a:cs typeface="+mj-cs"/>
              </a:defRPr>
            </a:lvl1pPr>
          </a:lstStyle>
          <a:p>
            <a:pPr marL="42863" lvl="0" indent="-214313">
              <a:lnSpc>
                <a:spcPct val="100000"/>
              </a:lnSpc>
              <a:spcBef>
                <a:spcPct val="0"/>
              </a:spcBef>
            </a:pPr>
            <a:r>
              <a:rPr lang="en-US"/>
              <a:t>Edit Master text styles</a:t>
            </a:r>
          </a:p>
        </p:txBody>
      </p:sp>
      <p:sp>
        <p:nvSpPr>
          <p:cNvPr id="13" name="Text Placeholder 12">
            <a:extLst>
              <a:ext uri="{FF2B5EF4-FFF2-40B4-BE49-F238E27FC236}">
                <a16:creationId xmlns:a16="http://schemas.microsoft.com/office/drawing/2014/main" id="{B48BA177-B717-42B2-884C-04576C20342D}"/>
              </a:ext>
            </a:extLst>
          </p:cNvPr>
          <p:cNvSpPr>
            <a:spLocks noGrp="1"/>
          </p:cNvSpPr>
          <p:nvPr>
            <p:ph type="body" sz="quarter" idx="11"/>
          </p:nvPr>
        </p:nvSpPr>
        <p:spPr>
          <a:xfrm>
            <a:off x="485775" y="2717806"/>
            <a:ext cx="2125980" cy="3368675"/>
          </a:xfrm>
        </p:spPr>
        <p:txBody>
          <a:bodyPr vert="horz" wrap="square" lIns="0" tIns="45720" rIns="0" bIns="45720" rtlCol="0" anchor="t">
            <a:noAutofit/>
          </a:bodyPr>
          <a:lstStyle>
            <a:lvl1pPr marL="0" indent="0">
              <a:buNone/>
              <a:defRPr lang="en-US" sz="1050" dirty="0" smtClean="0">
                <a:latin typeface="+mn-lt"/>
                <a:ea typeface="+mj-ea"/>
                <a:cs typeface="+mj-cs"/>
              </a:defRPr>
            </a:lvl1pPr>
          </a:lstStyle>
          <a:p>
            <a:pPr marL="42863" lvl="0" indent="-214313">
              <a:lnSpc>
                <a:spcPct val="100000"/>
              </a:lnSpc>
              <a:spcBef>
                <a:spcPct val="0"/>
              </a:spcBef>
            </a:pPr>
            <a:r>
              <a:rPr lang="en-US"/>
              <a:t>Edit Master text styles</a:t>
            </a:r>
          </a:p>
        </p:txBody>
      </p:sp>
      <p:sp>
        <p:nvSpPr>
          <p:cNvPr id="2" name="Title 1">
            <a:extLst>
              <a:ext uri="{FF2B5EF4-FFF2-40B4-BE49-F238E27FC236}">
                <a16:creationId xmlns:a16="http://schemas.microsoft.com/office/drawing/2014/main" id="{2558FCDE-8F3F-4E83-B550-DF944B424F78}"/>
              </a:ext>
            </a:extLst>
          </p:cNvPr>
          <p:cNvSpPr>
            <a:spLocks noGrp="1"/>
          </p:cNvSpPr>
          <p:nvPr>
            <p:ph type="title"/>
          </p:nvPr>
        </p:nvSpPr>
        <p:spPr>
          <a:xfrm>
            <a:off x="474890" y="557439"/>
            <a:ext cx="5168673" cy="830997"/>
          </a:xfrm>
        </p:spPr>
        <p:txBody>
          <a:bodyPr vert="horz" wrap="square" lIns="0" tIns="45720" rIns="91440" bIns="45720" rtlCol="0" anchor="t">
            <a:noAutofit/>
          </a:bodyPr>
          <a:lstStyle>
            <a:lvl1pPr>
              <a:defRPr lang="en-GB" sz="1800">
                <a:latin typeface="Corbel" panose="020B0503020204020204" pitchFamily="34" charset="0"/>
              </a:defRPr>
            </a:lvl1pPr>
          </a:lstStyle>
          <a:p>
            <a:pPr lvl="0">
              <a:lnSpc>
                <a:spcPct val="100000"/>
              </a:lnSpc>
            </a:pPr>
            <a:r>
              <a:rPr lang="en-US"/>
              <a:t>Click to edit Master title style</a:t>
            </a:r>
            <a:endParaRPr lang="en-GB" dirty="0"/>
          </a:p>
        </p:txBody>
      </p:sp>
      <p:sp>
        <p:nvSpPr>
          <p:cNvPr id="16" name="Content Placeholder 15">
            <a:extLst>
              <a:ext uri="{FF2B5EF4-FFF2-40B4-BE49-F238E27FC236}">
                <a16:creationId xmlns:a16="http://schemas.microsoft.com/office/drawing/2014/main" id="{C1ABB07C-6957-412E-9A87-72242AA3EE85}"/>
              </a:ext>
            </a:extLst>
          </p:cNvPr>
          <p:cNvSpPr>
            <a:spLocks noGrp="1"/>
          </p:cNvSpPr>
          <p:nvPr>
            <p:ph sz="quarter" idx="13" hasCustomPrompt="1"/>
          </p:nvPr>
        </p:nvSpPr>
        <p:spPr>
          <a:xfrm>
            <a:off x="1429838" y="1981200"/>
            <a:ext cx="411480" cy="548640"/>
          </a:xfrm>
        </p:spPr>
        <p:txBody>
          <a:bodyPr lIns="0" tIns="0" rIns="0" bIns="0" anchor="ctr">
            <a:noAutofit/>
          </a:bodyPr>
          <a:lstStyle>
            <a:lvl1pPr marL="0" indent="0" algn="ctr">
              <a:buNone/>
              <a:defRPr sz="1050"/>
            </a:lvl1pPr>
          </a:lstStyle>
          <a:p>
            <a:pPr lvl="0"/>
            <a:r>
              <a:rPr lang="en-US" dirty="0"/>
              <a:t>Icon</a:t>
            </a:r>
            <a:endParaRPr lang="en-GB" dirty="0"/>
          </a:p>
        </p:txBody>
      </p:sp>
      <p:sp>
        <p:nvSpPr>
          <p:cNvPr id="17" name="Content Placeholder 15">
            <a:extLst>
              <a:ext uri="{FF2B5EF4-FFF2-40B4-BE49-F238E27FC236}">
                <a16:creationId xmlns:a16="http://schemas.microsoft.com/office/drawing/2014/main" id="{6DF8CB66-232E-4CE3-96FC-CE37C74994E1}"/>
              </a:ext>
            </a:extLst>
          </p:cNvPr>
          <p:cNvSpPr>
            <a:spLocks noGrp="1"/>
          </p:cNvSpPr>
          <p:nvPr>
            <p:ph sz="quarter" idx="14" hasCustomPrompt="1"/>
          </p:nvPr>
        </p:nvSpPr>
        <p:spPr>
          <a:xfrm>
            <a:off x="4233982" y="1981200"/>
            <a:ext cx="411480" cy="548640"/>
          </a:xfrm>
        </p:spPr>
        <p:txBody>
          <a:bodyPr lIns="0" tIns="0" rIns="0" bIns="0" anchor="ctr">
            <a:noAutofit/>
          </a:bodyPr>
          <a:lstStyle>
            <a:lvl1pPr marL="0" indent="0" algn="ctr">
              <a:buNone/>
              <a:defRPr sz="1050"/>
            </a:lvl1pPr>
          </a:lstStyle>
          <a:p>
            <a:pPr lvl="0"/>
            <a:r>
              <a:rPr lang="en-US" dirty="0"/>
              <a:t>Icon</a:t>
            </a:r>
            <a:endParaRPr lang="en-GB" dirty="0"/>
          </a:p>
        </p:txBody>
      </p:sp>
      <p:sp>
        <p:nvSpPr>
          <p:cNvPr id="18" name="Slide Number Placeholder 7">
            <a:extLst>
              <a:ext uri="{FF2B5EF4-FFF2-40B4-BE49-F238E27FC236}">
                <a16:creationId xmlns:a16="http://schemas.microsoft.com/office/drawing/2014/main" id="{8728750D-82C7-4A8D-A7C7-554934667964}"/>
              </a:ext>
            </a:extLst>
          </p:cNvPr>
          <p:cNvSpPr>
            <a:spLocks noGrp="1"/>
          </p:cNvSpPr>
          <p:nvPr>
            <p:ph type="sldNum" sz="quarter" idx="4"/>
          </p:nvPr>
        </p:nvSpPr>
        <p:spPr>
          <a:xfrm>
            <a:off x="8318408" y="6189348"/>
            <a:ext cx="450731" cy="395243"/>
          </a:xfrm>
          <a:prstGeom prst="rect">
            <a:avLst/>
          </a:prstGeom>
        </p:spPr>
        <p:txBody>
          <a:bodyPr vert="horz" lIns="0" tIns="0" rIns="0" bIns="0" rtlCol="0" anchor="ctr"/>
          <a:lstStyle>
            <a:lvl1pPr>
              <a:defRPr lang="en-GB" sz="900" smtClean="0">
                <a:solidFill>
                  <a:schemeClr val="bg1"/>
                </a:solidFill>
              </a:defRPr>
            </a:lvl1pPr>
          </a:lstStyle>
          <a:p>
            <a:pPr algn="ctr" defTabSz="685800">
              <a:defRPr/>
            </a:pPr>
            <a:fld id="{817179DE-9BF3-494C-804F-0C7C90AC8700}" type="slidenum">
              <a:rPr lang="en-US" smtClean="0">
                <a:solidFill>
                  <a:prstClr val="white"/>
                </a:solidFill>
              </a:rPr>
              <a:pPr algn="ctr" defTabSz="685800">
                <a:defRPr/>
              </a:pPr>
              <a:t>‹#›</a:t>
            </a:fld>
            <a:endParaRPr lang="en-US" dirty="0">
              <a:solidFill>
                <a:prstClr val="white"/>
              </a:solidFill>
            </a:endParaRPr>
          </a:p>
        </p:txBody>
      </p:sp>
    </p:spTree>
    <p:extLst>
      <p:ext uri="{BB962C8B-B14F-4D97-AF65-F5344CB8AC3E}">
        <p14:creationId xmlns:p14="http://schemas.microsoft.com/office/powerpoint/2010/main" val="49713925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EA979BC4-785D-46F1-B067-9500C0662AE9}" type="datetimeFigureOut">
              <a:rPr lang="en-US" smtClean="0">
                <a:solidFill>
                  <a:prstClr val="black">
                    <a:tint val="75000"/>
                  </a:prstClr>
                </a:solidFill>
              </a:rPr>
              <a:pPr/>
              <a:t>2/2/2021</a:t>
            </a:fld>
            <a:endParaRPr lang="en-US">
              <a:solidFill>
                <a:prstClr val="black">
                  <a:tint val="75000"/>
                </a:prstClr>
              </a:solidFill>
            </a:endParaRPr>
          </a:p>
        </p:txBody>
      </p:sp>
      <p:sp>
        <p:nvSpPr>
          <p:cNvPr id="5" name="Footer Placeholder 4"/>
          <p:cNvSpPr>
            <a:spLocks noGrp="1"/>
          </p:cNvSpPr>
          <p:nvPr>
            <p:ph type="ftr" sz="quarter" idx="11"/>
          </p:nvPr>
        </p:nvSpPr>
        <p:spPr/>
        <p:txBody>
          <a:bodyPr/>
          <a:lstStyle/>
          <a:p>
            <a:endParaRPr lang="en-US">
              <a:solidFill>
                <a:prstClr val="black">
                  <a:tint val="75000"/>
                </a:prstClr>
              </a:solidFill>
            </a:endParaRPr>
          </a:p>
        </p:txBody>
      </p:sp>
      <p:sp>
        <p:nvSpPr>
          <p:cNvPr id="6" name="Slide Number Placeholder 5"/>
          <p:cNvSpPr>
            <a:spLocks noGrp="1"/>
          </p:cNvSpPr>
          <p:nvPr>
            <p:ph type="sldNum" sz="quarter" idx="12"/>
          </p:nvPr>
        </p:nvSpPr>
        <p:spPr/>
        <p:txBody>
          <a:bodyPr/>
          <a:lstStyle/>
          <a:p>
            <a:fld id="{69358E52-207B-4E72-8294-EE15C831F210}"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56312928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Full Text Slide">
    <p:spTree>
      <p:nvGrpSpPr>
        <p:cNvPr id="1" name=""/>
        <p:cNvGrpSpPr/>
        <p:nvPr/>
      </p:nvGrpSpPr>
      <p:grpSpPr>
        <a:xfrm>
          <a:off x="0" y="0"/>
          <a:ext cx="0" cy="0"/>
          <a:chOff x="0" y="0"/>
          <a:chExt cx="0" cy="0"/>
        </a:xfrm>
      </p:grpSpPr>
      <p:sp>
        <p:nvSpPr>
          <p:cNvPr id="7" name="Content Placeholder 6"/>
          <p:cNvSpPr>
            <a:spLocks noGrp="1"/>
          </p:cNvSpPr>
          <p:nvPr>
            <p:ph sz="quarter" idx="14" hasCustomPrompt="1"/>
          </p:nvPr>
        </p:nvSpPr>
        <p:spPr>
          <a:xfrm>
            <a:off x="117475" y="1348317"/>
            <a:ext cx="8923338" cy="5298016"/>
          </a:xfrm>
          <a:prstGeom prst="rect">
            <a:avLst/>
          </a:prstGeom>
        </p:spPr>
        <p:txBody>
          <a:bodyPr/>
          <a:lstStyle>
            <a:lvl1pPr>
              <a:defRPr sz="2800">
                <a:solidFill>
                  <a:srgbClr val="57068C"/>
                </a:solidFill>
              </a:defRPr>
            </a:lvl1pPr>
            <a:lvl2pPr>
              <a:defRPr sz="2400">
                <a:solidFill>
                  <a:srgbClr val="57068C"/>
                </a:solidFill>
              </a:defRPr>
            </a:lvl2pPr>
            <a:lvl3pPr marL="1085850" indent="-171450">
              <a:buFont typeface="Courier New" panose="02070309020205020404" pitchFamily="49" charset="0"/>
              <a:buChar char="o"/>
              <a:defRPr sz="2200">
                <a:solidFill>
                  <a:srgbClr val="57068C"/>
                </a:solidFill>
              </a:defRPr>
            </a:lvl3pPr>
            <a:lvl4pPr marL="1600200" indent="-228600">
              <a:buFont typeface="Wingdings" panose="05000000000000000000" pitchFamily="2" charset="2"/>
              <a:buChar char="§"/>
              <a:defRPr>
                <a:solidFill>
                  <a:srgbClr val="57068C"/>
                </a:solidFill>
              </a:defRPr>
            </a:lvl4pPr>
          </a:lstStyle>
          <a:p>
            <a:pPr lvl="0"/>
            <a:r>
              <a:rPr lang="en-US" dirty="0"/>
              <a:t>Text</a:t>
            </a:r>
          </a:p>
          <a:p>
            <a:pPr lvl="1"/>
            <a:r>
              <a:rPr lang="en-US" dirty="0"/>
              <a:t>Second level</a:t>
            </a:r>
          </a:p>
          <a:p>
            <a:pPr lvl="2"/>
            <a:r>
              <a:rPr lang="en-US" dirty="0"/>
              <a:t>Third level</a:t>
            </a:r>
          </a:p>
          <a:p>
            <a:pPr lvl="3"/>
            <a:r>
              <a:rPr lang="en-US" dirty="0"/>
              <a:t>Fourth level</a:t>
            </a:r>
          </a:p>
        </p:txBody>
      </p:sp>
      <p:sp>
        <p:nvSpPr>
          <p:cNvPr id="2" name="Slide Number Placeholder 1"/>
          <p:cNvSpPr>
            <a:spLocks noGrp="1"/>
          </p:cNvSpPr>
          <p:nvPr>
            <p:ph type="sldNum" sz="quarter" idx="15"/>
          </p:nvPr>
        </p:nvSpPr>
        <p:spPr/>
        <p:txBody>
          <a:bodyPr/>
          <a:lstStyle>
            <a:lvl1pPr>
              <a:defRPr>
                <a:solidFill>
                  <a:schemeClr val="tx1"/>
                </a:solidFill>
              </a:defRPr>
            </a:lvl1pPr>
          </a:lstStyle>
          <a:p>
            <a:pPr fontAlgn="base">
              <a:spcBef>
                <a:spcPct val="0"/>
              </a:spcBef>
              <a:spcAft>
                <a:spcPct val="0"/>
              </a:spcAft>
            </a:pPr>
            <a:fld id="{A8A302D2-8989-4D68-BD4B-3BC7FAD3AD05}" type="slidenum">
              <a:rPr lang="en-US" smtClean="0">
                <a:solidFill>
                  <a:prstClr val="black"/>
                </a:solidFill>
                <a:ea typeface="ＭＳ Ｐゴシック" pitchFamily="34" charset="-128"/>
              </a:rPr>
              <a:pPr fontAlgn="base">
                <a:spcBef>
                  <a:spcPct val="0"/>
                </a:spcBef>
                <a:spcAft>
                  <a:spcPct val="0"/>
                </a:spcAft>
              </a:pPr>
              <a:t>‹#›</a:t>
            </a:fld>
            <a:endParaRPr lang="en-US" dirty="0">
              <a:solidFill>
                <a:prstClr val="black"/>
              </a:solidFill>
              <a:ea typeface="ＭＳ Ｐゴシック" pitchFamily="34" charset="-128"/>
            </a:endParaRPr>
          </a:p>
        </p:txBody>
      </p:sp>
      <p:sp>
        <p:nvSpPr>
          <p:cNvPr id="3" name="Footer Placeholder 2"/>
          <p:cNvSpPr>
            <a:spLocks noGrp="1"/>
          </p:cNvSpPr>
          <p:nvPr>
            <p:ph type="ftr" sz="quarter" idx="16"/>
          </p:nvPr>
        </p:nvSpPr>
        <p:spPr/>
        <p:txBody>
          <a:bodyPr/>
          <a:lstStyle/>
          <a:p>
            <a:pPr fontAlgn="base">
              <a:spcBef>
                <a:spcPct val="0"/>
              </a:spcBef>
              <a:spcAft>
                <a:spcPct val="0"/>
              </a:spcAft>
            </a:pPr>
            <a:endParaRPr lang="en-US">
              <a:solidFill>
                <a:prstClr val="black">
                  <a:tint val="75000"/>
                </a:prstClr>
              </a:solidFill>
              <a:ea typeface="ＭＳ Ｐゴシック" pitchFamily="34" charset="-128"/>
            </a:endParaRPr>
          </a:p>
        </p:txBody>
      </p:sp>
    </p:spTree>
    <p:extLst>
      <p:ext uri="{BB962C8B-B14F-4D97-AF65-F5344CB8AC3E}">
        <p14:creationId xmlns:p14="http://schemas.microsoft.com/office/powerpoint/2010/main" val="27839704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799CA4-398D-4977-BD5F-1509AC5BEC22}"/>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031C3FC-06DF-4BE9-BB3F-89D750C377DA}"/>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4C3BC108-71DC-433D-8EC4-C21DFC346EB7}"/>
              </a:ext>
            </a:extLst>
          </p:cNvPr>
          <p:cNvSpPr>
            <a:spLocks noGrp="1"/>
          </p:cNvSpPr>
          <p:nvPr>
            <p:ph type="dt" sz="half" idx="10"/>
          </p:nvPr>
        </p:nvSpPr>
        <p:spPr/>
        <p:txBody>
          <a:bodyPr/>
          <a:lstStyle/>
          <a:p>
            <a:fld id="{0D2BCDB2-BBEA-4D41-B45A-0243E33F7A4E}" type="datetimeFigureOut">
              <a:rPr lang="en-US" smtClean="0"/>
              <a:t>2/2/2021</a:t>
            </a:fld>
            <a:endParaRPr lang="en-US"/>
          </a:p>
        </p:txBody>
      </p:sp>
      <p:sp>
        <p:nvSpPr>
          <p:cNvPr id="5" name="Footer Placeholder 4">
            <a:extLst>
              <a:ext uri="{FF2B5EF4-FFF2-40B4-BE49-F238E27FC236}">
                <a16:creationId xmlns:a16="http://schemas.microsoft.com/office/drawing/2014/main" id="{0BB2FCBC-2C16-4AA3-BBAA-59FD59E011F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C8228DC-4A6E-4517-888B-94611B17BF79}"/>
              </a:ext>
            </a:extLst>
          </p:cNvPr>
          <p:cNvSpPr>
            <a:spLocks noGrp="1"/>
          </p:cNvSpPr>
          <p:nvPr>
            <p:ph type="sldNum" sz="quarter" idx="12"/>
          </p:nvPr>
        </p:nvSpPr>
        <p:spPr/>
        <p:txBody>
          <a:bodyPr/>
          <a:lstStyle/>
          <a:p>
            <a:fld id="{178896E8-731E-4A4A-9C0D-261E1ADE5835}" type="slidenum">
              <a:rPr lang="en-US" smtClean="0"/>
              <a:t>‹#›</a:t>
            </a:fld>
            <a:endParaRPr lang="en-US"/>
          </a:p>
        </p:txBody>
      </p:sp>
    </p:spTree>
    <p:extLst>
      <p:ext uri="{BB962C8B-B14F-4D97-AF65-F5344CB8AC3E}">
        <p14:creationId xmlns:p14="http://schemas.microsoft.com/office/powerpoint/2010/main" val="130684711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2D9E11-179E-429A-867E-DD6B18D185E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E1F9D378-CDBC-47DE-86FE-7BEE1A22F08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B3FE507-9F13-4C22-B327-248A29521A48}"/>
              </a:ext>
            </a:extLst>
          </p:cNvPr>
          <p:cNvSpPr>
            <a:spLocks noGrp="1"/>
          </p:cNvSpPr>
          <p:nvPr>
            <p:ph type="dt" sz="half" idx="10"/>
          </p:nvPr>
        </p:nvSpPr>
        <p:spPr/>
        <p:txBody>
          <a:bodyPr/>
          <a:lstStyle/>
          <a:p>
            <a:fld id="{0D2BCDB2-BBEA-4D41-B45A-0243E33F7A4E}" type="datetimeFigureOut">
              <a:rPr lang="en-US" smtClean="0"/>
              <a:t>2/2/2021</a:t>
            </a:fld>
            <a:endParaRPr lang="en-US"/>
          </a:p>
        </p:txBody>
      </p:sp>
      <p:sp>
        <p:nvSpPr>
          <p:cNvPr id="5" name="Footer Placeholder 4">
            <a:extLst>
              <a:ext uri="{FF2B5EF4-FFF2-40B4-BE49-F238E27FC236}">
                <a16:creationId xmlns:a16="http://schemas.microsoft.com/office/drawing/2014/main" id="{AFAD150F-5338-42AD-BAFC-D3065CE0963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6ADE1E2-0B38-4415-B09B-D1CBE4E0D8B6}"/>
              </a:ext>
            </a:extLst>
          </p:cNvPr>
          <p:cNvSpPr>
            <a:spLocks noGrp="1"/>
          </p:cNvSpPr>
          <p:nvPr>
            <p:ph type="sldNum" sz="quarter" idx="12"/>
          </p:nvPr>
        </p:nvSpPr>
        <p:spPr/>
        <p:txBody>
          <a:bodyPr/>
          <a:lstStyle/>
          <a:p>
            <a:fld id="{178896E8-731E-4A4A-9C0D-261E1ADE5835}" type="slidenum">
              <a:rPr lang="en-US" smtClean="0"/>
              <a:t>‹#›</a:t>
            </a:fld>
            <a:endParaRPr lang="en-US"/>
          </a:p>
        </p:txBody>
      </p:sp>
    </p:spTree>
    <p:extLst>
      <p:ext uri="{BB962C8B-B14F-4D97-AF65-F5344CB8AC3E}">
        <p14:creationId xmlns:p14="http://schemas.microsoft.com/office/powerpoint/2010/main" val="5030243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7E5A8DA-602B-46BA-8103-E38F16D29701}"/>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916B4E3-5AA4-449A-B965-C50C76151279}"/>
              </a:ext>
            </a:extLst>
          </p:cNvPr>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11DD3C2-79B4-4F85-B494-782E95FF4098}"/>
              </a:ext>
            </a:extLst>
          </p:cNvPr>
          <p:cNvSpPr>
            <a:spLocks noGrp="1"/>
          </p:cNvSpPr>
          <p:nvPr>
            <p:ph type="dt" sz="half" idx="10"/>
          </p:nvPr>
        </p:nvSpPr>
        <p:spPr/>
        <p:txBody>
          <a:bodyPr/>
          <a:lstStyle/>
          <a:p>
            <a:fld id="{0D2BCDB2-BBEA-4D41-B45A-0243E33F7A4E}" type="datetimeFigureOut">
              <a:rPr lang="en-US" smtClean="0"/>
              <a:t>2/2/2021</a:t>
            </a:fld>
            <a:endParaRPr lang="en-US"/>
          </a:p>
        </p:txBody>
      </p:sp>
      <p:sp>
        <p:nvSpPr>
          <p:cNvPr id="5" name="Footer Placeholder 4">
            <a:extLst>
              <a:ext uri="{FF2B5EF4-FFF2-40B4-BE49-F238E27FC236}">
                <a16:creationId xmlns:a16="http://schemas.microsoft.com/office/drawing/2014/main" id="{D7D8CE14-C1CE-440C-ABDF-FDCD1C7BFA6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ABC6675-21EA-45D0-9B70-C2C9940B866D}"/>
              </a:ext>
            </a:extLst>
          </p:cNvPr>
          <p:cNvSpPr>
            <a:spLocks noGrp="1"/>
          </p:cNvSpPr>
          <p:nvPr>
            <p:ph type="sldNum" sz="quarter" idx="12"/>
          </p:nvPr>
        </p:nvSpPr>
        <p:spPr/>
        <p:txBody>
          <a:bodyPr/>
          <a:lstStyle/>
          <a:p>
            <a:fld id="{178896E8-731E-4A4A-9C0D-261E1ADE5835}" type="slidenum">
              <a:rPr lang="en-US" smtClean="0"/>
              <a:t>‹#›</a:t>
            </a:fld>
            <a:endParaRPr lang="en-US"/>
          </a:p>
        </p:txBody>
      </p:sp>
    </p:spTree>
    <p:extLst>
      <p:ext uri="{BB962C8B-B14F-4D97-AF65-F5344CB8AC3E}">
        <p14:creationId xmlns:p14="http://schemas.microsoft.com/office/powerpoint/2010/main" val="8773637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6FA73D-6EB2-4A21-817B-A5A20BEBC40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7B5AEC1-E3E5-4DC0-B033-420839D4DE48}"/>
              </a:ext>
            </a:extLst>
          </p:cNvPr>
          <p:cNvSpPr>
            <a:spLocks noGrp="1"/>
          </p:cNvSpPr>
          <p:nvPr>
            <p:ph sz="half" idx="1"/>
          </p:nvPr>
        </p:nvSpPr>
        <p:spPr>
          <a:xfrm>
            <a:off x="62865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AAF7941-B5B5-4EE0-8795-C9144938ACD8}"/>
              </a:ext>
            </a:extLst>
          </p:cNvPr>
          <p:cNvSpPr>
            <a:spLocks noGrp="1"/>
          </p:cNvSpPr>
          <p:nvPr>
            <p:ph sz="half" idx="2"/>
          </p:nvPr>
        </p:nvSpPr>
        <p:spPr>
          <a:xfrm>
            <a:off x="4648200" y="1825625"/>
            <a:ext cx="386715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B1AB204-1572-4850-B02C-E8891D11104A}"/>
              </a:ext>
            </a:extLst>
          </p:cNvPr>
          <p:cNvSpPr>
            <a:spLocks noGrp="1"/>
          </p:cNvSpPr>
          <p:nvPr>
            <p:ph type="dt" sz="half" idx="10"/>
          </p:nvPr>
        </p:nvSpPr>
        <p:spPr/>
        <p:txBody>
          <a:bodyPr/>
          <a:lstStyle/>
          <a:p>
            <a:fld id="{0D2BCDB2-BBEA-4D41-B45A-0243E33F7A4E}" type="datetimeFigureOut">
              <a:rPr lang="en-US" smtClean="0"/>
              <a:t>2/2/2021</a:t>
            </a:fld>
            <a:endParaRPr lang="en-US"/>
          </a:p>
        </p:txBody>
      </p:sp>
      <p:sp>
        <p:nvSpPr>
          <p:cNvPr id="6" name="Footer Placeholder 5">
            <a:extLst>
              <a:ext uri="{FF2B5EF4-FFF2-40B4-BE49-F238E27FC236}">
                <a16:creationId xmlns:a16="http://schemas.microsoft.com/office/drawing/2014/main" id="{80CBEEDA-FF03-4A2B-8AC7-6CE832B4E27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8400A99-308C-45CC-8EB5-3D3368CC2ABF}"/>
              </a:ext>
            </a:extLst>
          </p:cNvPr>
          <p:cNvSpPr>
            <a:spLocks noGrp="1"/>
          </p:cNvSpPr>
          <p:nvPr>
            <p:ph type="sldNum" sz="quarter" idx="12"/>
          </p:nvPr>
        </p:nvSpPr>
        <p:spPr/>
        <p:txBody>
          <a:bodyPr/>
          <a:lstStyle/>
          <a:p>
            <a:fld id="{178896E8-731E-4A4A-9C0D-261E1ADE5835}" type="slidenum">
              <a:rPr lang="en-US" smtClean="0"/>
              <a:t>‹#›</a:t>
            </a:fld>
            <a:endParaRPr lang="en-US"/>
          </a:p>
        </p:txBody>
      </p:sp>
    </p:spTree>
    <p:extLst>
      <p:ext uri="{BB962C8B-B14F-4D97-AF65-F5344CB8AC3E}">
        <p14:creationId xmlns:p14="http://schemas.microsoft.com/office/powerpoint/2010/main" val="7734098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6AA05-4EE6-4033-8C79-39BECB44DCC6}"/>
              </a:ext>
            </a:extLst>
          </p:cNvPr>
          <p:cNvSpPr>
            <a:spLocks noGrp="1"/>
          </p:cNvSpPr>
          <p:nvPr>
            <p:ph type="title"/>
          </p:nvPr>
        </p:nvSpPr>
        <p:spPr>
          <a:xfrm>
            <a:off x="630238" y="365125"/>
            <a:ext cx="78867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05F7FB9-FF72-46C0-AEC9-43C2C3CC4846}"/>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E88B36C-A8B4-46F9-88ED-DCE564D541B7}"/>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6F4A409-AB6B-4BEC-8937-AE30CBB9343D}"/>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5F79546-4D87-45E8-9844-1DF6BD9705D2}"/>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3BAF1C9B-FFFA-471F-A395-AD938D36BB4C}"/>
              </a:ext>
            </a:extLst>
          </p:cNvPr>
          <p:cNvSpPr>
            <a:spLocks noGrp="1"/>
          </p:cNvSpPr>
          <p:nvPr>
            <p:ph type="dt" sz="half" idx="10"/>
          </p:nvPr>
        </p:nvSpPr>
        <p:spPr/>
        <p:txBody>
          <a:bodyPr/>
          <a:lstStyle/>
          <a:p>
            <a:fld id="{0D2BCDB2-BBEA-4D41-B45A-0243E33F7A4E}" type="datetimeFigureOut">
              <a:rPr lang="en-US" smtClean="0"/>
              <a:t>2/2/2021</a:t>
            </a:fld>
            <a:endParaRPr lang="en-US"/>
          </a:p>
        </p:txBody>
      </p:sp>
      <p:sp>
        <p:nvSpPr>
          <p:cNvPr id="8" name="Footer Placeholder 7">
            <a:extLst>
              <a:ext uri="{FF2B5EF4-FFF2-40B4-BE49-F238E27FC236}">
                <a16:creationId xmlns:a16="http://schemas.microsoft.com/office/drawing/2014/main" id="{8CB578B3-48AA-42B1-BD31-54429DF00E27}"/>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60B3E02D-0A71-4597-825C-331C7BBEA23D}"/>
              </a:ext>
            </a:extLst>
          </p:cNvPr>
          <p:cNvSpPr>
            <a:spLocks noGrp="1"/>
          </p:cNvSpPr>
          <p:nvPr>
            <p:ph type="sldNum" sz="quarter" idx="12"/>
          </p:nvPr>
        </p:nvSpPr>
        <p:spPr/>
        <p:txBody>
          <a:bodyPr/>
          <a:lstStyle/>
          <a:p>
            <a:fld id="{178896E8-731E-4A4A-9C0D-261E1ADE5835}" type="slidenum">
              <a:rPr lang="en-US" smtClean="0"/>
              <a:t>‹#›</a:t>
            </a:fld>
            <a:endParaRPr lang="en-US"/>
          </a:p>
        </p:txBody>
      </p:sp>
    </p:spTree>
    <p:extLst>
      <p:ext uri="{BB962C8B-B14F-4D97-AF65-F5344CB8AC3E}">
        <p14:creationId xmlns:p14="http://schemas.microsoft.com/office/powerpoint/2010/main" val="38642255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3F9D73-619A-4439-8769-5CFD04C9669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AC8B21A-0147-4C37-A5A9-A626F13021D2}"/>
              </a:ext>
            </a:extLst>
          </p:cNvPr>
          <p:cNvSpPr>
            <a:spLocks noGrp="1"/>
          </p:cNvSpPr>
          <p:nvPr>
            <p:ph type="dt" sz="half" idx="10"/>
          </p:nvPr>
        </p:nvSpPr>
        <p:spPr/>
        <p:txBody>
          <a:bodyPr/>
          <a:lstStyle/>
          <a:p>
            <a:fld id="{0D2BCDB2-BBEA-4D41-B45A-0243E33F7A4E}" type="datetimeFigureOut">
              <a:rPr lang="en-US" smtClean="0"/>
              <a:t>2/2/2021</a:t>
            </a:fld>
            <a:endParaRPr lang="en-US"/>
          </a:p>
        </p:txBody>
      </p:sp>
      <p:sp>
        <p:nvSpPr>
          <p:cNvPr id="4" name="Footer Placeholder 3">
            <a:extLst>
              <a:ext uri="{FF2B5EF4-FFF2-40B4-BE49-F238E27FC236}">
                <a16:creationId xmlns:a16="http://schemas.microsoft.com/office/drawing/2014/main" id="{443BE26B-8FFE-407A-A705-EA498503FA91}"/>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C552057-2107-4EC0-8FE6-8C869D4E8B30}"/>
              </a:ext>
            </a:extLst>
          </p:cNvPr>
          <p:cNvSpPr>
            <a:spLocks noGrp="1"/>
          </p:cNvSpPr>
          <p:nvPr>
            <p:ph type="sldNum" sz="quarter" idx="12"/>
          </p:nvPr>
        </p:nvSpPr>
        <p:spPr/>
        <p:txBody>
          <a:bodyPr/>
          <a:lstStyle/>
          <a:p>
            <a:fld id="{178896E8-731E-4A4A-9C0D-261E1ADE5835}" type="slidenum">
              <a:rPr lang="en-US" smtClean="0"/>
              <a:t>‹#›</a:t>
            </a:fld>
            <a:endParaRPr lang="en-US"/>
          </a:p>
        </p:txBody>
      </p:sp>
    </p:spTree>
    <p:extLst>
      <p:ext uri="{BB962C8B-B14F-4D97-AF65-F5344CB8AC3E}">
        <p14:creationId xmlns:p14="http://schemas.microsoft.com/office/powerpoint/2010/main" val="352511820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1E51FAC-C7FA-4515-A7D0-7CBDD436E317}"/>
              </a:ext>
            </a:extLst>
          </p:cNvPr>
          <p:cNvSpPr>
            <a:spLocks noGrp="1"/>
          </p:cNvSpPr>
          <p:nvPr>
            <p:ph type="dt" sz="half" idx="10"/>
          </p:nvPr>
        </p:nvSpPr>
        <p:spPr/>
        <p:txBody>
          <a:bodyPr/>
          <a:lstStyle/>
          <a:p>
            <a:fld id="{0D2BCDB2-BBEA-4D41-B45A-0243E33F7A4E}" type="datetimeFigureOut">
              <a:rPr lang="en-US" smtClean="0"/>
              <a:t>2/2/2021</a:t>
            </a:fld>
            <a:endParaRPr lang="en-US"/>
          </a:p>
        </p:txBody>
      </p:sp>
      <p:sp>
        <p:nvSpPr>
          <p:cNvPr id="3" name="Footer Placeholder 2">
            <a:extLst>
              <a:ext uri="{FF2B5EF4-FFF2-40B4-BE49-F238E27FC236}">
                <a16:creationId xmlns:a16="http://schemas.microsoft.com/office/drawing/2014/main" id="{767F0717-15A5-4291-B323-C1C16D33B4E0}"/>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30D9E271-C2FE-4B9F-8450-C5B50200C356}"/>
              </a:ext>
            </a:extLst>
          </p:cNvPr>
          <p:cNvSpPr>
            <a:spLocks noGrp="1"/>
          </p:cNvSpPr>
          <p:nvPr>
            <p:ph type="sldNum" sz="quarter" idx="12"/>
          </p:nvPr>
        </p:nvSpPr>
        <p:spPr/>
        <p:txBody>
          <a:bodyPr/>
          <a:lstStyle/>
          <a:p>
            <a:fld id="{178896E8-731E-4A4A-9C0D-261E1ADE5835}" type="slidenum">
              <a:rPr lang="en-US" smtClean="0"/>
              <a:t>‹#›</a:t>
            </a:fld>
            <a:endParaRPr lang="en-US"/>
          </a:p>
        </p:txBody>
      </p:sp>
    </p:spTree>
    <p:extLst>
      <p:ext uri="{BB962C8B-B14F-4D97-AF65-F5344CB8AC3E}">
        <p14:creationId xmlns:p14="http://schemas.microsoft.com/office/powerpoint/2010/main" val="29831151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FF07A6-807D-453B-8489-31429D0EBF19}"/>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F75069B6-6563-4D5B-9071-495F21B08CB0}"/>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EEE4366-A600-43AD-BB57-D39A2F6509F8}"/>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D54ACC2-E516-4DFF-9B3C-1945F865DE4B}"/>
              </a:ext>
            </a:extLst>
          </p:cNvPr>
          <p:cNvSpPr>
            <a:spLocks noGrp="1"/>
          </p:cNvSpPr>
          <p:nvPr>
            <p:ph type="dt" sz="half" idx="10"/>
          </p:nvPr>
        </p:nvSpPr>
        <p:spPr/>
        <p:txBody>
          <a:bodyPr/>
          <a:lstStyle/>
          <a:p>
            <a:fld id="{0D2BCDB2-BBEA-4D41-B45A-0243E33F7A4E}" type="datetimeFigureOut">
              <a:rPr lang="en-US" smtClean="0"/>
              <a:t>2/2/2021</a:t>
            </a:fld>
            <a:endParaRPr lang="en-US"/>
          </a:p>
        </p:txBody>
      </p:sp>
      <p:sp>
        <p:nvSpPr>
          <p:cNvPr id="6" name="Footer Placeholder 5">
            <a:extLst>
              <a:ext uri="{FF2B5EF4-FFF2-40B4-BE49-F238E27FC236}">
                <a16:creationId xmlns:a16="http://schemas.microsoft.com/office/drawing/2014/main" id="{CEFD7FE7-AC54-4D9F-84A8-A9E25FFB935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2B3DEEF-E086-4228-82DB-AA2526C76CEF}"/>
              </a:ext>
            </a:extLst>
          </p:cNvPr>
          <p:cNvSpPr>
            <a:spLocks noGrp="1"/>
          </p:cNvSpPr>
          <p:nvPr>
            <p:ph type="sldNum" sz="quarter" idx="12"/>
          </p:nvPr>
        </p:nvSpPr>
        <p:spPr/>
        <p:txBody>
          <a:bodyPr/>
          <a:lstStyle/>
          <a:p>
            <a:fld id="{178896E8-731E-4A4A-9C0D-261E1ADE5835}" type="slidenum">
              <a:rPr lang="en-US" smtClean="0"/>
              <a:t>‹#›</a:t>
            </a:fld>
            <a:endParaRPr lang="en-US"/>
          </a:p>
        </p:txBody>
      </p:sp>
    </p:spTree>
    <p:extLst>
      <p:ext uri="{BB962C8B-B14F-4D97-AF65-F5344CB8AC3E}">
        <p14:creationId xmlns:p14="http://schemas.microsoft.com/office/powerpoint/2010/main" val="322454457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4AC4AD-C46A-4EC5-B627-6B67B9955697}"/>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C3AF4B9-47EB-49B2-8C64-63656A783737}"/>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F1D6751-38FF-4C34-9D64-F15CDFF586D5}"/>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830F3BB-F7CA-4DA0-988F-3D23EB9FB6C1}"/>
              </a:ext>
            </a:extLst>
          </p:cNvPr>
          <p:cNvSpPr>
            <a:spLocks noGrp="1"/>
          </p:cNvSpPr>
          <p:nvPr>
            <p:ph type="dt" sz="half" idx="10"/>
          </p:nvPr>
        </p:nvSpPr>
        <p:spPr/>
        <p:txBody>
          <a:bodyPr/>
          <a:lstStyle/>
          <a:p>
            <a:fld id="{0D2BCDB2-BBEA-4D41-B45A-0243E33F7A4E}" type="datetimeFigureOut">
              <a:rPr lang="en-US" smtClean="0"/>
              <a:t>2/2/2021</a:t>
            </a:fld>
            <a:endParaRPr lang="en-US"/>
          </a:p>
        </p:txBody>
      </p:sp>
      <p:sp>
        <p:nvSpPr>
          <p:cNvPr id="6" name="Footer Placeholder 5">
            <a:extLst>
              <a:ext uri="{FF2B5EF4-FFF2-40B4-BE49-F238E27FC236}">
                <a16:creationId xmlns:a16="http://schemas.microsoft.com/office/drawing/2014/main" id="{0499DC2A-754E-4263-AA84-1C486DECCE5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82788D4-D770-44D3-9821-574CC2711D65}"/>
              </a:ext>
            </a:extLst>
          </p:cNvPr>
          <p:cNvSpPr>
            <a:spLocks noGrp="1"/>
          </p:cNvSpPr>
          <p:nvPr>
            <p:ph type="sldNum" sz="quarter" idx="12"/>
          </p:nvPr>
        </p:nvSpPr>
        <p:spPr/>
        <p:txBody>
          <a:bodyPr/>
          <a:lstStyle/>
          <a:p>
            <a:fld id="{178896E8-731E-4A4A-9C0D-261E1ADE5835}" type="slidenum">
              <a:rPr lang="en-US" smtClean="0"/>
              <a:t>‹#›</a:t>
            </a:fld>
            <a:endParaRPr lang="en-US"/>
          </a:p>
        </p:txBody>
      </p:sp>
    </p:spTree>
    <p:extLst>
      <p:ext uri="{BB962C8B-B14F-4D97-AF65-F5344CB8AC3E}">
        <p14:creationId xmlns:p14="http://schemas.microsoft.com/office/powerpoint/2010/main" val="37959746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8D6CEA-7D52-4956-85D6-16805ECF92A4}"/>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FB21C87-D583-4A6A-9E80-B1953459E426}"/>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11A0AEE4-F9F5-46F1-8861-F9F21D46F64C}"/>
              </a:ext>
            </a:extLst>
          </p:cNvPr>
          <p:cNvSpPr>
            <a:spLocks noGrp="1"/>
          </p:cNvSpPr>
          <p:nvPr>
            <p:ph type="dt" sz="half" idx="10"/>
          </p:nvPr>
        </p:nvSpPr>
        <p:spPr/>
        <p:txBody>
          <a:bodyPr/>
          <a:lstStyle/>
          <a:p>
            <a:fld id="{0D2BCDB2-BBEA-4D41-B45A-0243E33F7A4E}" type="datetimeFigureOut">
              <a:rPr lang="en-US" smtClean="0"/>
              <a:t>2/2/2021</a:t>
            </a:fld>
            <a:endParaRPr lang="en-US"/>
          </a:p>
        </p:txBody>
      </p:sp>
      <p:sp>
        <p:nvSpPr>
          <p:cNvPr id="5" name="Footer Placeholder 4">
            <a:extLst>
              <a:ext uri="{FF2B5EF4-FFF2-40B4-BE49-F238E27FC236}">
                <a16:creationId xmlns:a16="http://schemas.microsoft.com/office/drawing/2014/main" id="{9C7FE5C3-A346-43A8-85DC-0012AF1B270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CFADA1B-22BF-49F7-9384-0642B012E184}"/>
              </a:ext>
            </a:extLst>
          </p:cNvPr>
          <p:cNvSpPr>
            <a:spLocks noGrp="1"/>
          </p:cNvSpPr>
          <p:nvPr>
            <p:ph type="sldNum" sz="quarter" idx="12"/>
          </p:nvPr>
        </p:nvSpPr>
        <p:spPr/>
        <p:txBody>
          <a:bodyPr/>
          <a:lstStyle/>
          <a:p>
            <a:fld id="{178896E8-731E-4A4A-9C0D-261E1ADE5835}" type="slidenum">
              <a:rPr lang="en-US" smtClean="0"/>
              <a:t>‹#›</a:t>
            </a:fld>
            <a:endParaRPr lang="en-US"/>
          </a:p>
        </p:txBody>
      </p:sp>
    </p:spTree>
    <p:extLst>
      <p:ext uri="{BB962C8B-B14F-4D97-AF65-F5344CB8AC3E}">
        <p14:creationId xmlns:p14="http://schemas.microsoft.com/office/powerpoint/2010/main" val="32631805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BEBB256-856C-44D6-8C76-7CA31C78EB90}"/>
              </a:ext>
            </a:extLst>
          </p:cNvPr>
          <p:cNvSpPr>
            <a:spLocks noGrp="1"/>
          </p:cNvSpPr>
          <p:nvPr>
            <p:ph type="title" orient="vert"/>
          </p:nvPr>
        </p:nvSpPr>
        <p:spPr>
          <a:xfrm>
            <a:off x="6543675" y="365125"/>
            <a:ext cx="1971675"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83FB7D2-62BC-40AF-B9A2-C3D1216EAE92}"/>
              </a:ext>
            </a:extLst>
          </p:cNvPr>
          <p:cNvSpPr>
            <a:spLocks noGrp="1"/>
          </p:cNvSpPr>
          <p:nvPr>
            <p:ph type="body" orient="vert" idx="1"/>
          </p:nvPr>
        </p:nvSpPr>
        <p:spPr>
          <a:xfrm>
            <a:off x="628650" y="365125"/>
            <a:ext cx="57626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B0270F5-8331-4C0A-8195-CE8681EB2D19}"/>
              </a:ext>
            </a:extLst>
          </p:cNvPr>
          <p:cNvSpPr>
            <a:spLocks noGrp="1"/>
          </p:cNvSpPr>
          <p:nvPr>
            <p:ph type="dt" sz="half" idx="10"/>
          </p:nvPr>
        </p:nvSpPr>
        <p:spPr/>
        <p:txBody>
          <a:bodyPr/>
          <a:lstStyle/>
          <a:p>
            <a:fld id="{0D2BCDB2-BBEA-4D41-B45A-0243E33F7A4E}" type="datetimeFigureOut">
              <a:rPr lang="en-US" smtClean="0"/>
              <a:t>2/2/2021</a:t>
            </a:fld>
            <a:endParaRPr lang="en-US"/>
          </a:p>
        </p:txBody>
      </p:sp>
      <p:sp>
        <p:nvSpPr>
          <p:cNvPr id="5" name="Footer Placeholder 4">
            <a:extLst>
              <a:ext uri="{FF2B5EF4-FFF2-40B4-BE49-F238E27FC236}">
                <a16:creationId xmlns:a16="http://schemas.microsoft.com/office/drawing/2014/main" id="{24443357-66B2-4F43-BEB1-B8EBF7A18515}"/>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3AF6E3-3122-4DAC-A650-8E49EAA4AF92}"/>
              </a:ext>
            </a:extLst>
          </p:cNvPr>
          <p:cNvSpPr>
            <a:spLocks noGrp="1"/>
          </p:cNvSpPr>
          <p:nvPr>
            <p:ph type="sldNum" sz="quarter" idx="12"/>
          </p:nvPr>
        </p:nvSpPr>
        <p:spPr/>
        <p:txBody>
          <a:bodyPr/>
          <a:lstStyle/>
          <a:p>
            <a:fld id="{178896E8-731E-4A4A-9C0D-261E1ADE5835}" type="slidenum">
              <a:rPr lang="en-US" smtClean="0"/>
              <a:t>‹#›</a:t>
            </a:fld>
            <a:endParaRPr lang="en-US"/>
          </a:p>
        </p:txBody>
      </p:sp>
    </p:spTree>
    <p:extLst>
      <p:ext uri="{BB962C8B-B14F-4D97-AF65-F5344CB8AC3E}">
        <p14:creationId xmlns:p14="http://schemas.microsoft.com/office/powerpoint/2010/main" val="26382980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2" Type="http://schemas.openxmlformats.org/officeDocument/2006/relationships/theme" Target="../theme/theme3.xml"/><Relationship Id="rId1" Type="http://schemas.openxmlformats.org/officeDocument/2006/relationships/slideLayout" Target="../slideLayouts/slideLayout11.xm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4.xml"/><Relationship Id="rId1" Type="http://schemas.openxmlformats.org/officeDocument/2006/relationships/slideLayout" Target="../slideLayouts/slideLayout12.xml"/><Relationship Id="rId4" Type="http://schemas.openxmlformats.org/officeDocument/2006/relationships/image" Target="../media/image2.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5.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alpha val="98823"/>
          </a:schemeClr>
        </a:solidFill>
        <a:effectLst/>
      </p:bgPr>
    </p:bg>
    <p:spTree>
      <p:nvGrpSpPr>
        <p:cNvPr id="1" name="Shape 9"/>
        <p:cNvGrpSpPr/>
        <p:nvPr/>
      </p:nvGrpSpPr>
      <p:grpSpPr>
        <a:xfrm>
          <a:off x="0" y="0"/>
          <a:ext cx="0" cy="0"/>
          <a:chOff x="0" y="0"/>
          <a:chExt cx="0" cy="0"/>
        </a:xfrm>
      </p:grpSpPr>
      <p:pic>
        <p:nvPicPr>
          <p:cNvPr id="10" name="Shape 10" descr="nyu_white.png"/>
          <p:cNvPicPr preferRelativeResize="0"/>
          <p:nvPr/>
        </p:nvPicPr>
        <p:blipFill rotWithShape="1">
          <a:blip r:embed="rId11">
            <a:alphaModFix/>
          </a:blip>
          <a:srcRect/>
          <a:stretch/>
        </p:blipFill>
        <p:spPr>
          <a:xfrm>
            <a:off x="230189" y="313267"/>
            <a:ext cx="673099" cy="304800"/>
          </a:xfrm>
          <a:prstGeom prst="rect">
            <a:avLst/>
          </a:prstGeom>
          <a:noFill/>
          <a:ln>
            <a:noFill/>
          </a:ln>
        </p:spPr>
      </p:pic>
      <p:sp>
        <p:nvSpPr>
          <p:cNvPr id="11" name="Shape 11"/>
          <p:cNvSpPr/>
          <p:nvPr/>
        </p:nvSpPr>
        <p:spPr>
          <a:xfrm>
            <a:off x="2" y="0"/>
            <a:ext cx="9153525" cy="950384"/>
          </a:xfrm>
          <a:prstGeom prst="rect">
            <a:avLst/>
          </a:prstGeom>
          <a:solidFill>
            <a:srgbClr val="57068C"/>
          </a:solidFill>
          <a:ln>
            <a:noFill/>
          </a:ln>
        </p:spPr>
        <p:txBody>
          <a:bodyPr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pic>
        <p:nvPicPr>
          <p:cNvPr id="12" name="Shape 12" descr="sps_long_white.png"/>
          <p:cNvPicPr preferRelativeResize="0"/>
          <p:nvPr/>
        </p:nvPicPr>
        <p:blipFill rotWithShape="1">
          <a:blip r:embed="rId12">
            <a:alphaModFix/>
          </a:blip>
          <a:srcRect/>
          <a:stretch/>
        </p:blipFill>
        <p:spPr>
          <a:xfrm>
            <a:off x="227013" y="328083"/>
            <a:ext cx="1746250" cy="304800"/>
          </a:xfrm>
          <a:prstGeom prst="rect">
            <a:avLst/>
          </a:prstGeom>
          <a:noFill/>
          <a:ln>
            <a:noFill/>
          </a:ln>
        </p:spPr>
      </p:pic>
      <p:sp>
        <p:nvSpPr>
          <p:cNvPr id="13" name="Shape 13"/>
          <p:cNvSpPr txBox="1"/>
          <p:nvPr/>
        </p:nvSpPr>
        <p:spPr>
          <a:xfrm>
            <a:off x="6813175" y="119530"/>
            <a:ext cx="2151530" cy="1107995"/>
          </a:xfrm>
          <a:prstGeom prst="rect">
            <a:avLst/>
          </a:prstGeom>
          <a:noFill/>
          <a:ln>
            <a:noFill/>
          </a:ln>
        </p:spPr>
        <p:txBody>
          <a:bodyPr lIns="91425" tIns="45700" rIns="91425" bIns="45700" anchor="t" anchorCtr="0">
            <a:noAutofit/>
          </a:bodyPr>
          <a:lstStyle/>
          <a:p>
            <a:pPr marL="0" marR="0" lvl="0" indent="0" algn="r" rtl="0">
              <a:spcBef>
                <a:spcPts val="0"/>
              </a:spcBef>
              <a:spcAft>
                <a:spcPts val="0"/>
              </a:spcAft>
              <a:buSzPct val="25000"/>
              <a:buNone/>
            </a:pPr>
            <a:r>
              <a:rPr lang="en-US" sz="1200" b="1" i="0" u="none" strike="noStrike" cap="none">
                <a:solidFill>
                  <a:schemeClr val="lt1"/>
                </a:solidFill>
                <a:latin typeface="Arial"/>
                <a:ea typeface="Arial"/>
                <a:cs typeface="Arial"/>
                <a:sym typeface="Arial"/>
              </a:rPr>
              <a:t>MSPM1-GC2030</a:t>
            </a:r>
          </a:p>
          <a:p>
            <a:pPr marL="0" marR="0" lvl="0" indent="0" algn="r" rtl="0">
              <a:spcBef>
                <a:spcPts val="0"/>
              </a:spcBef>
              <a:spcAft>
                <a:spcPts val="0"/>
              </a:spcAft>
              <a:buNone/>
            </a:pPr>
            <a:endParaRPr sz="1200" b="1">
              <a:solidFill>
                <a:schemeClr val="lt1"/>
              </a:solidFill>
            </a:endParaRPr>
          </a:p>
          <a:p>
            <a:pPr marL="0" marR="0" lvl="0" indent="0" algn="r" rtl="0">
              <a:spcBef>
                <a:spcPts val="0"/>
              </a:spcBef>
              <a:spcAft>
                <a:spcPts val="0"/>
              </a:spcAft>
              <a:buNone/>
            </a:pPr>
            <a:endParaRPr sz="2400" b="0" i="0" u="none" strike="noStrike" cap="none">
              <a:solidFill>
                <a:schemeClr val="dk1"/>
              </a:solidFill>
              <a:latin typeface="Arial"/>
              <a:ea typeface="Arial"/>
              <a:cs typeface="Arial"/>
              <a:sym typeface="Arial"/>
            </a:endParaRPr>
          </a:p>
        </p:txBody>
      </p:sp>
      <p:sp>
        <p:nvSpPr>
          <p:cNvPr id="14" name="Shape 14"/>
          <p:cNvSpPr txBox="1">
            <a:spLocks noGrp="1"/>
          </p:cNvSpPr>
          <p:nvPr>
            <p:ph type="sldNum" idx="12"/>
          </p:nvPr>
        </p:nvSpPr>
        <p:spPr>
          <a:xfrm>
            <a:off x="6995832" y="6353737"/>
            <a:ext cx="2057400" cy="366181"/>
          </a:xfrm>
          <a:prstGeom prst="rect">
            <a:avLst/>
          </a:prstGeom>
          <a:noFill/>
          <a:ln>
            <a:noFill/>
          </a:ln>
        </p:spPr>
        <p:txBody>
          <a:bodyPr lIns="91425" tIns="45700" rIns="91425" bIns="45700" anchor="ctr" anchorCtr="0">
            <a:noAutofit/>
          </a:bodyPr>
          <a:lstStyle/>
          <a:p>
            <a:pPr algn="r">
              <a:buSzPct val="25000"/>
            </a:pPr>
            <a:fld id="{00000000-1234-1234-1234-123412341234}" type="slidenum">
              <a:rPr lang="en-US" sz="1200" smtClean="0">
                <a:solidFill>
                  <a:srgbClr val="FF0000"/>
                </a:solidFill>
                <a:ea typeface="Arial"/>
                <a:cs typeface="Arial"/>
                <a:sym typeface="Arial"/>
              </a:rPr>
              <a:pPr algn="r">
                <a:buSzPct val="25000"/>
              </a:pPr>
              <a:t>‹#›</a:t>
            </a:fld>
            <a:endParaRPr lang="en-US" sz="1200">
              <a:solidFill>
                <a:srgbClr val="FF0000"/>
              </a:solidFill>
              <a:ea typeface="Arial"/>
              <a:cs typeface="Arial"/>
              <a:sym typeface="Arial"/>
            </a:endParaRPr>
          </a:p>
        </p:txBody>
      </p:sp>
    </p:spTree>
    <p:extLst>
      <p:ext uri="{BB962C8B-B14F-4D97-AF65-F5344CB8AC3E}">
        <p14:creationId xmlns:p14="http://schemas.microsoft.com/office/powerpoint/2010/main" val="2722516341"/>
      </p:ext>
    </p:extLst>
  </p:cSld>
  <p:clrMap bg1="lt1" tx1="dk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700" r:id="rId9"/>
  </p:sldLayoutIdLst>
  <p:hf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8" name="Slide Number Placeholder 7">
            <a:extLst>
              <a:ext uri="{FF2B5EF4-FFF2-40B4-BE49-F238E27FC236}">
                <a16:creationId xmlns:a16="http://schemas.microsoft.com/office/drawing/2014/main" id="{90F2147C-DDBF-4431-95AC-650CCE32FC7A}"/>
              </a:ext>
            </a:extLst>
          </p:cNvPr>
          <p:cNvSpPr>
            <a:spLocks noGrp="1"/>
          </p:cNvSpPr>
          <p:nvPr>
            <p:ph type="sldNum" sz="quarter" idx="4"/>
          </p:nvPr>
        </p:nvSpPr>
        <p:spPr>
          <a:xfrm>
            <a:off x="8318408" y="6189348"/>
            <a:ext cx="450731" cy="395243"/>
          </a:xfrm>
          <a:prstGeom prst="rect">
            <a:avLst/>
          </a:prstGeom>
        </p:spPr>
        <p:txBody>
          <a:bodyPr vert="horz" lIns="0" tIns="0" rIns="0" bIns="0" rtlCol="0" anchor="ctr"/>
          <a:lstStyle>
            <a:lvl1pPr>
              <a:defRPr lang="en-GB" sz="900" smtClean="0">
                <a:solidFill>
                  <a:schemeClr val="tx1"/>
                </a:solidFill>
              </a:defRPr>
            </a:lvl1pPr>
          </a:lstStyle>
          <a:p>
            <a:pPr algn="ctr"/>
            <a:fld id="{817179DE-9BF3-494C-804F-0C7C90AC8700}" type="slidenum">
              <a:rPr lang="en-GB" smtClean="0"/>
              <a:pPr algn="ctr"/>
              <a:t>‹#›</a:t>
            </a:fld>
            <a:endParaRPr lang="en-GB" dirty="0"/>
          </a:p>
        </p:txBody>
      </p:sp>
      <p:sp>
        <p:nvSpPr>
          <p:cNvPr id="2" name="Title Placeholder 1">
            <a:extLst>
              <a:ext uri="{FF2B5EF4-FFF2-40B4-BE49-F238E27FC236}">
                <a16:creationId xmlns:a16="http://schemas.microsoft.com/office/drawing/2014/main" id="{224C3681-351A-40D9-8C08-632E98237CC0}"/>
              </a:ext>
            </a:extLst>
          </p:cNvPr>
          <p:cNvSpPr>
            <a:spLocks noGrp="1"/>
          </p:cNvSpPr>
          <p:nvPr>
            <p:ph type="title"/>
          </p:nvPr>
        </p:nvSpPr>
        <p:spPr>
          <a:xfrm>
            <a:off x="628650" y="365128"/>
            <a:ext cx="7886700" cy="1325563"/>
          </a:xfrm>
          <a:prstGeom prst="rect">
            <a:avLst/>
          </a:prstGeom>
        </p:spPr>
        <p:txBody>
          <a:bodyPr vert="horz" lIns="91440" tIns="45720" rIns="91440" bIns="45720" rtlCol="0" anchor="ctr">
            <a:normAutofit/>
          </a:bodyPr>
          <a:lstStyle/>
          <a:p>
            <a:r>
              <a:rPr lang="en-US"/>
              <a:t>Click to edit Master title style</a:t>
            </a:r>
            <a:endParaRPr lang="en-GB" dirty="0"/>
          </a:p>
        </p:txBody>
      </p:sp>
      <p:sp>
        <p:nvSpPr>
          <p:cNvPr id="3" name="Text Placeholder 2">
            <a:extLst>
              <a:ext uri="{FF2B5EF4-FFF2-40B4-BE49-F238E27FC236}">
                <a16:creationId xmlns:a16="http://schemas.microsoft.com/office/drawing/2014/main" id="{607CEF16-92A3-4A77-B95D-A9DB52319F31}"/>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Tree>
    <p:extLst>
      <p:ext uri="{BB962C8B-B14F-4D97-AF65-F5344CB8AC3E}">
        <p14:creationId xmlns:p14="http://schemas.microsoft.com/office/powerpoint/2010/main" val="3654795195"/>
      </p:ext>
    </p:extLst>
  </p:cSld>
  <p:clrMap bg1="lt1" tx1="dk1" bg2="lt2" tx2="dk2" accent1="accent1" accent2="accent2" accent3="accent3" accent4="accent4" accent5="accent5" accent6="accent6" hlink="hlink" folHlink="folHlink"/>
  <p:sldLayoutIdLst>
    <p:sldLayoutId id="2147483683" r:id="rId1"/>
  </p:sldLayoutIdLst>
  <p:hf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8"/>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628650" y="6356353"/>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A979BC4-785D-46F1-B067-9500C0662AE9}" type="datetimeFigureOut">
              <a:rPr lang="en-US" smtClean="0"/>
              <a:t>2/2/2021</a:t>
            </a:fld>
            <a:endParaRPr lang="en-US"/>
          </a:p>
        </p:txBody>
      </p:sp>
      <p:sp>
        <p:nvSpPr>
          <p:cNvPr id="5" name="Footer Placeholder 4"/>
          <p:cNvSpPr>
            <a:spLocks noGrp="1"/>
          </p:cNvSpPr>
          <p:nvPr>
            <p:ph type="ftr" sz="quarter" idx="3"/>
          </p:nvPr>
        </p:nvSpPr>
        <p:spPr>
          <a:xfrm>
            <a:off x="3028950" y="6356353"/>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3"/>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9358E52-207B-4E72-8294-EE15C831F210}" type="slidenum">
              <a:rPr lang="en-US" smtClean="0"/>
              <a:t>‹#›</a:t>
            </a:fld>
            <a:endParaRPr lang="en-US"/>
          </a:p>
        </p:txBody>
      </p:sp>
    </p:spTree>
    <p:extLst>
      <p:ext uri="{BB962C8B-B14F-4D97-AF65-F5344CB8AC3E}">
        <p14:creationId xmlns:p14="http://schemas.microsoft.com/office/powerpoint/2010/main" val="3617795213"/>
      </p:ext>
    </p:extLst>
  </p:cSld>
  <p:clrMap bg1="lt1" tx1="dk1" bg2="lt2" tx2="dk2" accent1="accent1" accent2="accent2" accent3="accent3" accent4="accent4" accent5="accent5" accent6="accent6" hlink="hlink" folHlink="folHlink"/>
  <p:sldLayoutIdLst>
    <p:sldLayoutId id="2147483685"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7" descr="nyu_white.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230188" y="313267"/>
            <a:ext cx="673100" cy="30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Rectangle 4"/>
          <p:cNvSpPr/>
          <p:nvPr/>
        </p:nvSpPr>
        <p:spPr>
          <a:xfrm>
            <a:off x="1" y="0"/>
            <a:ext cx="9153525" cy="950384"/>
          </a:xfrm>
          <a:prstGeom prst="rect">
            <a:avLst/>
          </a:prstGeom>
          <a:solidFill>
            <a:srgbClr val="57068C"/>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fontAlgn="auto">
              <a:spcBef>
                <a:spcPts val="0"/>
              </a:spcBef>
              <a:spcAft>
                <a:spcPts val="0"/>
              </a:spcAft>
              <a:defRPr/>
            </a:pPr>
            <a:endParaRPr lang="en-US" sz="1800"/>
          </a:p>
        </p:txBody>
      </p:sp>
      <p:pic>
        <p:nvPicPr>
          <p:cNvPr id="1028" name="Picture 6" descr="sps_long_white.pn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227013" y="328083"/>
            <a:ext cx="1915552" cy="334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Box 5"/>
          <p:cNvSpPr txBox="1"/>
          <p:nvPr userDrawn="1"/>
        </p:nvSpPr>
        <p:spPr>
          <a:xfrm>
            <a:off x="5674291" y="119530"/>
            <a:ext cx="3290416" cy="738664"/>
          </a:xfrm>
          <a:prstGeom prst="rect">
            <a:avLst/>
          </a:prstGeom>
          <a:noFill/>
        </p:spPr>
        <p:txBody>
          <a:bodyPr wrap="square" rtlCol="0">
            <a:spAutoFit/>
          </a:bodyPr>
          <a:lstStyle/>
          <a:p>
            <a:pPr algn="r"/>
            <a:r>
              <a:rPr lang="en-US" sz="1200" b="1" kern="1200" dirty="0">
                <a:solidFill>
                  <a:schemeClr val="bg1"/>
                </a:solidFill>
                <a:effectLst/>
                <a:latin typeface="Arial" charset="0"/>
                <a:ea typeface="ＭＳ Ｐゴシック" pitchFamily="34" charset="-128"/>
                <a:cs typeface="+mn-cs"/>
              </a:rPr>
              <a:t>Project Scope and the Business Case</a:t>
            </a:r>
          </a:p>
          <a:p>
            <a:pPr algn="r"/>
            <a:r>
              <a:rPr lang="en-US" sz="1200" b="1" kern="1200" dirty="0">
                <a:solidFill>
                  <a:schemeClr val="bg1"/>
                </a:solidFill>
                <a:effectLst/>
                <a:latin typeface="Arial" charset="0"/>
                <a:ea typeface="ＭＳ Ｐゴシック" pitchFamily="34" charset="-128"/>
                <a:cs typeface="+mn-cs"/>
              </a:rPr>
              <a:t>MSPM1-GC1000.100</a:t>
            </a:r>
          </a:p>
          <a:p>
            <a:pPr algn="r"/>
            <a:endParaRPr lang="en-US" sz="1800" dirty="0"/>
          </a:p>
        </p:txBody>
      </p:sp>
      <p:sp>
        <p:nvSpPr>
          <p:cNvPr id="2" name="Slide Number Placeholder 1"/>
          <p:cNvSpPr>
            <a:spLocks noGrp="1"/>
          </p:cNvSpPr>
          <p:nvPr>
            <p:ph type="sldNum" sz="quarter" idx="4"/>
          </p:nvPr>
        </p:nvSpPr>
        <p:spPr>
          <a:xfrm>
            <a:off x="6969327" y="6356351"/>
            <a:ext cx="2057400" cy="366183"/>
          </a:xfrm>
          <a:prstGeom prst="rect">
            <a:avLst/>
          </a:prstGeom>
        </p:spPr>
        <p:txBody>
          <a:bodyPr vert="horz" lIns="91440" tIns="45720" rIns="91440" bIns="45720" rtlCol="0" anchor="ctr"/>
          <a:lstStyle>
            <a:lvl1pPr algn="r">
              <a:defRPr sz="1200">
                <a:solidFill>
                  <a:schemeClr val="tx1"/>
                </a:solidFill>
              </a:defRPr>
            </a:lvl1pPr>
          </a:lstStyle>
          <a:p>
            <a:fld id="{A8A302D2-8989-4D68-BD4B-3BC7FAD3AD05}" type="slidenum">
              <a:rPr lang="en-US" smtClean="0"/>
              <a:pPr/>
              <a:t>‹#›</a:t>
            </a:fld>
            <a:endParaRPr lang="en-US" dirty="0"/>
          </a:p>
        </p:txBody>
      </p:sp>
      <p:sp>
        <p:nvSpPr>
          <p:cNvPr id="4" name="Footer Placeholder 3"/>
          <p:cNvSpPr>
            <a:spLocks noGrp="1"/>
          </p:cNvSpPr>
          <p:nvPr>
            <p:ph type="ftr" sz="quarter" idx="3"/>
          </p:nvPr>
        </p:nvSpPr>
        <p:spPr>
          <a:xfrm>
            <a:off x="3028950" y="6356351"/>
            <a:ext cx="3086100" cy="366183"/>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Tree>
    <p:extLst>
      <p:ext uri="{BB962C8B-B14F-4D97-AF65-F5344CB8AC3E}">
        <p14:creationId xmlns:p14="http://schemas.microsoft.com/office/powerpoint/2010/main" val="3386231652"/>
      </p:ext>
    </p:extLst>
  </p:cSld>
  <p:clrMap bg1="lt1" tx1="dk1" bg2="lt2" tx2="dk2" accent1="accent1" accent2="accent2" accent3="accent3" accent4="accent4" accent5="accent5" accent6="accent6" hlink="hlink" folHlink="folHlink"/>
  <p:sldLayoutIdLst>
    <p:sldLayoutId id="2147483687" r:id="rId1"/>
  </p:sldLayoutIdLst>
  <p:hf hdr="0" dt="0"/>
  <p:txStyles>
    <p:titleStyle>
      <a:lvl1pPr algn="ctr" defTabSz="457200" rtl="0" eaLnBrk="1" fontAlgn="base" hangingPunct="1">
        <a:spcBef>
          <a:spcPct val="0"/>
        </a:spcBef>
        <a:spcAft>
          <a:spcPct val="0"/>
        </a:spcAft>
        <a:defRPr sz="4400" kern="1200">
          <a:solidFill>
            <a:schemeClr val="tx1"/>
          </a:solidFill>
          <a:latin typeface="+mj-lt"/>
          <a:ea typeface="ＭＳ Ｐゴシック" charset="0"/>
          <a:cs typeface="ＭＳ Ｐゴシック" charset="0"/>
        </a:defRPr>
      </a:lvl1pPr>
      <a:lvl2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2pPr>
      <a:lvl3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3pPr>
      <a:lvl4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4pPr>
      <a:lvl5pPr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5pPr>
      <a:lvl6pPr marL="4572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6pPr>
      <a:lvl7pPr marL="9144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7pPr>
      <a:lvl8pPr marL="13716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8pPr>
      <a:lvl9pPr marL="1828800" algn="ctr" defTabSz="457200" rtl="0" eaLnBrk="1" fontAlgn="base" hangingPunct="1">
        <a:spcBef>
          <a:spcPct val="0"/>
        </a:spcBef>
        <a:spcAft>
          <a:spcPct val="0"/>
        </a:spcAft>
        <a:defRPr sz="4400">
          <a:solidFill>
            <a:schemeClr val="tx1"/>
          </a:solidFill>
          <a:latin typeface="Arial" charset="0"/>
          <a:ea typeface="ＭＳ Ｐゴシック" charset="0"/>
          <a:cs typeface="ＭＳ Ｐゴシック" charset="0"/>
        </a:defRPr>
      </a:lvl9pPr>
    </p:titleStyle>
    <p:bodyStyle>
      <a:lvl1pPr marL="342900" indent="-342900" algn="l" defTabSz="457200" rtl="0" eaLnBrk="1" fontAlgn="base" hangingPunct="1">
        <a:spcBef>
          <a:spcPct val="20000"/>
        </a:spcBef>
        <a:spcAft>
          <a:spcPct val="0"/>
        </a:spcAft>
        <a:buFont typeface="Arial" charset="0"/>
        <a:defRPr sz="2400" kern="1200">
          <a:solidFill>
            <a:schemeClr val="tx1"/>
          </a:solidFill>
          <a:latin typeface="+mn-lt"/>
          <a:ea typeface="ＭＳ Ｐゴシック" charset="0"/>
          <a:cs typeface="ＭＳ Ｐゴシック" charset="0"/>
        </a:defRPr>
      </a:lvl1pPr>
      <a:lvl2pPr marL="628650" indent="-171450" algn="l" defTabSz="457200" rtl="0" eaLnBrk="1" fontAlgn="base" hangingPunct="1">
        <a:spcBef>
          <a:spcPct val="20000"/>
        </a:spcBef>
        <a:spcAft>
          <a:spcPct val="0"/>
        </a:spcAft>
        <a:buFont typeface="Arial" charset="0"/>
        <a:buChar char="•"/>
        <a:defRPr sz="1400" kern="1200">
          <a:solidFill>
            <a:schemeClr val="tx1"/>
          </a:solidFill>
          <a:latin typeface="+mn-lt"/>
          <a:ea typeface="ＭＳ Ｐゴシック" charset="0"/>
          <a:cs typeface="+mn-cs"/>
        </a:defRPr>
      </a:lvl2pPr>
      <a:lvl3pPr marL="1085850" indent="-171450" algn="l" defTabSz="457200" rtl="0" eaLnBrk="1" fontAlgn="base" hangingPunct="1">
        <a:spcBef>
          <a:spcPct val="20000"/>
        </a:spcBef>
        <a:spcAft>
          <a:spcPct val="0"/>
        </a:spcAft>
        <a:buFont typeface="Arial" charset="0"/>
        <a:buChar char="•"/>
        <a:defRPr sz="1400" kern="1200">
          <a:solidFill>
            <a:schemeClr val="tx1"/>
          </a:solidFill>
          <a:latin typeface="+mn-lt"/>
          <a:ea typeface="ＭＳ Ｐゴシック" charset="0"/>
          <a:cs typeface="+mn-cs"/>
        </a:defRPr>
      </a:lvl3pPr>
      <a:lvl4pPr marL="1600200" indent="-228600" algn="l" defTabSz="457200" rtl="0" eaLnBrk="1" fontAlgn="base" hangingPunct="1">
        <a:spcBef>
          <a:spcPct val="20000"/>
        </a:spcBef>
        <a:spcAft>
          <a:spcPct val="0"/>
        </a:spcAft>
        <a:buFont typeface="Courier New" pitchFamily="49" charset="0"/>
        <a:buChar char="o"/>
        <a:defRPr sz="1400" kern="1200">
          <a:solidFill>
            <a:schemeClr val="tx1"/>
          </a:solidFill>
          <a:latin typeface="+mn-lt"/>
          <a:ea typeface="ＭＳ Ｐゴシック" charset="0"/>
          <a:cs typeface="+mn-cs"/>
        </a:defRPr>
      </a:lvl4pPr>
      <a:lvl5pPr marL="2114550" indent="-285750" algn="l" defTabSz="457200" rtl="0" eaLnBrk="1" fontAlgn="base" hangingPunct="1">
        <a:spcBef>
          <a:spcPct val="20000"/>
        </a:spcBef>
        <a:spcAft>
          <a:spcPct val="0"/>
        </a:spcAft>
        <a:buFont typeface="Wingdings" pitchFamily="2" charset="2"/>
        <a:buChar char="Ø"/>
        <a:defRPr sz="1400" kern="1200">
          <a:solidFill>
            <a:schemeClr val="tx1"/>
          </a:solidFill>
          <a:latin typeface="+mn-lt"/>
          <a:ea typeface="ＭＳ Ｐゴシック" charset="0"/>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BC37124-8A9B-43DB-9E86-1B4065232EB0}"/>
              </a:ext>
            </a:extLst>
          </p:cNvPr>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637AEB57-648F-4C32-AB7C-B0C25E1B49A1}"/>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90E6D94-5FB1-433F-BC46-1097CBF090C2}"/>
              </a:ext>
            </a:extLst>
          </p:cNvPr>
          <p:cNvSpPr>
            <a:spLocks noGrp="1"/>
          </p:cNvSpPr>
          <p:nvPr>
            <p:ph type="dt" sz="half" idx="2"/>
          </p:nvPr>
        </p:nvSpPr>
        <p:spPr>
          <a:xfrm>
            <a:off x="628650" y="6356350"/>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D2BCDB2-BBEA-4D41-B45A-0243E33F7A4E}" type="datetimeFigureOut">
              <a:rPr lang="en-US" smtClean="0"/>
              <a:t>2/2/2021</a:t>
            </a:fld>
            <a:endParaRPr lang="en-US"/>
          </a:p>
        </p:txBody>
      </p:sp>
      <p:sp>
        <p:nvSpPr>
          <p:cNvPr id="5" name="Footer Placeholder 4">
            <a:extLst>
              <a:ext uri="{FF2B5EF4-FFF2-40B4-BE49-F238E27FC236}">
                <a16:creationId xmlns:a16="http://schemas.microsoft.com/office/drawing/2014/main" id="{5D53925D-C2CC-4783-A259-52EF4F64AEE7}"/>
              </a:ext>
            </a:extLst>
          </p:cNvPr>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6A2EC265-A0B7-4917-946F-6B220EB1DD41}"/>
              </a:ext>
            </a:extLst>
          </p:cNvPr>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78896E8-731E-4A4A-9C0D-261E1ADE5835}" type="slidenum">
              <a:rPr lang="en-US" smtClean="0"/>
              <a:t>‹#›</a:t>
            </a:fld>
            <a:endParaRPr lang="en-US"/>
          </a:p>
        </p:txBody>
      </p:sp>
    </p:spTree>
    <p:extLst>
      <p:ext uri="{BB962C8B-B14F-4D97-AF65-F5344CB8AC3E}">
        <p14:creationId xmlns:p14="http://schemas.microsoft.com/office/powerpoint/2010/main" val="1816367341"/>
      </p:ext>
    </p:extLst>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 Id="rId6" Type="http://schemas.openxmlformats.org/officeDocument/2006/relationships/image" Target="../media/image7.svg"/><Relationship Id="rId5" Type="http://schemas.openxmlformats.org/officeDocument/2006/relationships/image" Target="../media/image6.png"/><Relationship Id="rId4" Type="http://schemas.openxmlformats.org/officeDocument/2006/relationships/image" Target="../media/image5.sv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hyperlink" Target="https://www.usds.gov/projects" TargetMode="External"/><Relationship Id="rId1" Type="http://schemas.openxmlformats.org/officeDocument/2006/relationships/slideLayout" Target="../slideLayouts/slideLayout11.xml"/></Relationships>
</file>

<file path=ppt/slides/_rels/slide6.xml.rels><?xml version="1.0" encoding="UTF-8" standalone="yes"?>
<Relationships xmlns="http://schemas.openxmlformats.org/package/2006/relationships"><Relationship Id="rId2" Type="http://schemas.openxmlformats.org/officeDocument/2006/relationships/hyperlink" Target="https://www.usds.gov/projects" TargetMode="External"/><Relationship Id="rId1" Type="http://schemas.openxmlformats.org/officeDocument/2006/relationships/slideLayout" Target="../slideLayouts/slideLayout11.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5.xml"/><Relationship Id="rId1" Type="http://schemas.openxmlformats.org/officeDocument/2006/relationships/slideLayout" Target="../slideLayouts/slideLayout10.xml"/><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8.xml"/><Relationship Id="rId1" Type="http://schemas.openxmlformats.org/officeDocument/2006/relationships/slideLayout" Target="../slideLayouts/slideLayout3.xml"/><Relationship Id="rId5" Type="http://schemas.openxmlformats.org/officeDocument/2006/relationships/image" Target="../media/image13.png"/><Relationship Id="rId4"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3.xml"/><Relationship Id="rId4" Type="http://schemas.openxmlformats.org/officeDocument/2006/relationships/image" Target="../media/image15.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19.jpeg"/></Relationships>
</file>

<file path=ppt/slides/_rels/slide27.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3" Type="http://schemas.openxmlformats.org/officeDocument/2006/relationships/hyperlink" Target="http://www.marriott.com/" TargetMode="External"/><Relationship Id="rId2" Type="http://schemas.openxmlformats.org/officeDocument/2006/relationships/notesSlide" Target="../notesSlides/notesSlide17.xml"/><Relationship Id="rId1" Type="http://schemas.openxmlformats.org/officeDocument/2006/relationships/slideLayout" Target="../slideLayouts/slideLayout3.xml"/><Relationship Id="rId5" Type="http://schemas.openxmlformats.org/officeDocument/2006/relationships/hyperlink" Target="http://financial.washingtonpost.com/wpost/quote.asp?dispnav=business&amp;symbol=MAR" TargetMode="External"/><Relationship Id="rId4" Type="http://schemas.openxmlformats.org/officeDocument/2006/relationships/hyperlink" Target="https://www.washingtonpost.com/wp-srv/business/post200/2005/MAR.html" TargetMode="External"/></Relationships>
</file>

<file path=ppt/slides/_rels/slide30.xml.rels><?xml version="1.0" encoding="UTF-8" standalone="yes"?>
<Relationships xmlns="http://schemas.openxmlformats.org/package/2006/relationships"><Relationship Id="rId3" Type="http://schemas.openxmlformats.org/officeDocument/2006/relationships/hyperlink" Target="http://www.marriott.com/" TargetMode="External"/><Relationship Id="rId2" Type="http://schemas.openxmlformats.org/officeDocument/2006/relationships/notesSlide" Target="../notesSlides/notesSlide18.xml"/><Relationship Id="rId1" Type="http://schemas.openxmlformats.org/officeDocument/2006/relationships/slideLayout" Target="../slideLayouts/slideLayout3.xml"/><Relationship Id="rId4" Type="http://schemas.openxmlformats.org/officeDocument/2006/relationships/hyperlink" Target="https://www.washingtonpost.com/wp-srv/business/post200/2005/MAR.html" TargetMode="External"/></Relationships>
</file>

<file path=ppt/slides/_rels/slide31.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9.xml"/><Relationship Id="rId1" Type="http://schemas.openxmlformats.org/officeDocument/2006/relationships/slideLayout" Target="../slideLayouts/slideLayout3.xml"/><Relationship Id="rId4" Type="http://schemas.openxmlformats.org/officeDocument/2006/relationships/image" Target="../media/image21.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3" Type="http://schemas.openxmlformats.org/officeDocument/2006/relationships/hyperlink" Target="https://www.nyu.edu/about/leadership-university-administration/office-of-the-president/office-of-the-executivevicepresident/information-technology/program-services/toolkit.html" TargetMode="External"/><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289"/>
        <p:cNvGrpSpPr/>
        <p:nvPr/>
      </p:nvGrpSpPr>
      <p:grpSpPr>
        <a:xfrm>
          <a:off x="0" y="0"/>
          <a:ext cx="0" cy="0"/>
          <a:chOff x="0" y="0"/>
          <a:chExt cx="0" cy="0"/>
        </a:xfrm>
      </p:grpSpPr>
      <p:sp>
        <p:nvSpPr>
          <p:cNvPr id="290" name="Shape 290"/>
          <p:cNvSpPr txBox="1">
            <a:spLocks noGrp="1"/>
          </p:cNvSpPr>
          <p:nvPr>
            <p:ph type="body" idx="1"/>
          </p:nvPr>
        </p:nvSpPr>
        <p:spPr>
          <a:xfrm>
            <a:off x="645279" y="2116698"/>
            <a:ext cx="7955700" cy="1009500"/>
          </a:xfrm>
          <a:prstGeom prst="rect">
            <a:avLst/>
          </a:prstGeom>
          <a:noFill/>
          <a:ln>
            <a:noFill/>
          </a:ln>
        </p:spPr>
        <p:txBody>
          <a:bodyPr lIns="0" tIns="0" rIns="0" bIns="0" anchor="t" anchorCtr="0">
            <a:noAutofit/>
          </a:bodyPr>
          <a:lstStyle/>
          <a:p>
            <a:pPr>
              <a:buSzPct val="25000"/>
            </a:pPr>
            <a:r>
              <a:rPr lang="en-US" sz="4000" b="1"/>
              <a:t>Project Management Operations</a:t>
            </a:r>
          </a:p>
        </p:txBody>
      </p:sp>
      <p:sp>
        <p:nvSpPr>
          <p:cNvPr id="291" name="Shape 291"/>
          <p:cNvSpPr txBox="1">
            <a:spLocks noGrp="1"/>
          </p:cNvSpPr>
          <p:nvPr>
            <p:ph type="body" idx="2"/>
          </p:nvPr>
        </p:nvSpPr>
        <p:spPr>
          <a:xfrm>
            <a:off x="645279" y="3616634"/>
            <a:ext cx="7955700" cy="1009500"/>
          </a:xfrm>
          <a:prstGeom prst="rect">
            <a:avLst/>
          </a:prstGeom>
          <a:noFill/>
          <a:ln>
            <a:noFill/>
          </a:ln>
        </p:spPr>
        <p:txBody>
          <a:bodyPr lIns="0" tIns="0" rIns="0" bIns="0" anchor="t" anchorCtr="0">
            <a:noAutofit/>
          </a:bodyPr>
          <a:lstStyle/>
          <a:p>
            <a:pPr>
              <a:buSzPct val="25000"/>
            </a:pPr>
            <a:r>
              <a:rPr lang="en-US"/>
              <a:t>MSPM1-GC2030</a:t>
            </a:r>
          </a:p>
          <a:p>
            <a:pPr>
              <a:buSzPct val="25000"/>
            </a:pPr>
            <a:r>
              <a:rPr lang="en-US"/>
              <a:t>Session Number 1</a:t>
            </a:r>
          </a:p>
          <a:p>
            <a:pPr>
              <a:buSzPct val="25000"/>
            </a:pPr>
            <a:r>
              <a:rPr lang="en-US" i="0"/>
              <a:t>Course Introduction and Overview</a:t>
            </a:r>
          </a:p>
          <a:p>
            <a:pPr>
              <a:buSzPct val="25000"/>
            </a:pPr>
            <a:endParaRPr/>
          </a:p>
        </p:txBody>
      </p:sp>
    </p:spTree>
    <p:extLst>
      <p:ext uri="{BB962C8B-B14F-4D97-AF65-F5344CB8AC3E}">
        <p14:creationId xmlns:p14="http://schemas.microsoft.com/office/powerpoint/2010/main" val="37999178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96"/>
        <p:cNvGrpSpPr/>
        <p:nvPr/>
      </p:nvGrpSpPr>
      <p:grpSpPr>
        <a:xfrm>
          <a:off x="0" y="0"/>
          <a:ext cx="0" cy="0"/>
          <a:chOff x="0" y="0"/>
          <a:chExt cx="0" cy="0"/>
        </a:xfrm>
      </p:grpSpPr>
      <p:pic>
        <p:nvPicPr>
          <p:cNvPr id="3" name="Picture 2">
            <a:extLst>
              <a:ext uri="{FF2B5EF4-FFF2-40B4-BE49-F238E27FC236}">
                <a16:creationId xmlns:a16="http://schemas.microsoft.com/office/drawing/2014/main" id="{94430B49-2011-4E16-B15B-1A0AB1BC5CF2}"/>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225271" y="2200655"/>
            <a:ext cx="5918731" cy="3946990"/>
          </a:xfrm>
          <a:prstGeom prst="rect">
            <a:avLst/>
          </a:prstGeom>
        </p:spPr>
      </p:pic>
      <p:sp>
        <p:nvSpPr>
          <p:cNvPr id="297" name="Shape 297"/>
          <p:cNvSpPr txBox="1">
            <a:spLocks noGrp="1"/>
          </p:cNvSpPr>
          <p:nvPr>
            <p:ph type="title"/>
          </p:nvPr>
        </p:nvSpPr>
        <p:spPr>
          <a:xfrm>
            <a:off x="0" y="1252561"/>
            <a:ext cx="2888914" cy="857400"/>
          </a:xfrm>
          <a:prstGeom prst="rect">
            <a:avLst/>
          </a:prstGeom>
          <a:noFill/>
          <a:ln>
            <a:noFill/>
          </a:ln>
        </p:spPr>
        <p:txBody>
          <a:bodyPr lIns="91425" tIns="45700" rIns="91425" bIns="45700" anchor="t" anchorCtr="0">
            <a:noAutofit/>
          </a:bodyPr>
          <a:lstStyle/>
          <a:p>
            <a:pPr>
              <a:buSzPct val="25000"/>
            </a:pPr>
            <a:r>
              <a:rPr lang="en-US" dirty="0"/>
              <a:t>Agenda</a:t>
            </a:r>
          </a:p>
        </p:txBody>
      </p:sp>
      <p:sp>
        <p:nvSpPr>
          <p:cNvPr id="298" name="Shape 298"/>
          <p:cNvSpPr txBox="1">
            <a:spLocks noGrp="1"/>
          </p:cNvSpPr>
          <p:nvPr>
            <p:ph type="body" idx="2"/>
          </p:nvPr>
        </p:nvSpPr>
        <p:spPr>
          <a:xfrm>
            <a:off x="267575" y="2200655"/>
            <a:ext cx="2621341" cy="674100"/>
          </a:xfrm>
          <a:prstGeom prst="rect">
            <a:avLst/>
          </a:prstGeom>
          <a:solidFill>
            <a:schemeClr val="lt1"/>
          </a:solidFill>
          <a:ln w="9525" cap="flat" cmpd="sng">
            <a:solidFill>
              <a:schemeClr val="lt1"/>
            </a:solidFill>
            <a:prstDash val="solid"/>
            <a:round/>
            <a:headEnd type="none" w="med" len="med"/>
            <a:tailEnd type="none" w="med" len="med"/>
          </a:ln>
        </p:spPr>
        <p:txBody>
          <a:bodyPr lIns="91425" tIns="45700" rIns="91425" bIns="45700" anchor="t" anchorCtr="0">
            <a:noAutofit/>
          </a:bodyPr>
          <a:lstStyle/>
          <a:p>
            <a:pPr>
              <a:buSzPct val="25000"/>
            </a:pPr>
            <a:r>
              <a:rPr lang="en-US" dirty="0"/>
              <a:t>Introductions</a:t>
            </a:r>
          </a:p>
          <a:p>
            <a:pPr>
              <a:buSzPct val="25000"/>
            </a:pPr>
            <a:r>
              <a:rPr lang="en-US" dirty="0"/>
              <a:t>Icebreaker</a:t>
            </a:r>
          </a:p>
          <a:p>
            <a:pPr>
              <a:buSzPct val="25000"/>
            </a:pPr>
            <a:r>
              <a:rPr lang="en-US" dirty="0"/>
              <a:t>Course Overview</a:t>
            </a:r>
          </a:p>
          <a:p>
            <a:pPr>
              <a:buSzPct val="25000"/>
            </a:pPr>
            <a:r>
              <a:rPr lang="en-US" dirty="0"/>
              <a:t>NYU Classes Tour</a:t>
            </a:r>
          </a:p>
          <a:p>
            <a:pPr>
              <a:buSzPct val="25000"/>
            </a:pPr>
            <a:r>
              <a:rPr lang="en-US" dirty="0"/>
              <a:t>Assignments Tour</a:t>
            </a:r>
          </a:p>
          <a:p>
            <a:pPr>
              <a:buSzPct val="25000"/>
            </a:pPr>
            <a:r>
              <a:rPr lang="en-US" dirty="0"/>
              <a:t>Project conflict</a:t>
            </a:r>
          </a:p>
          <a:p>
            <a:pPr>
              <a:buSzPct val="25000"/>
            </a:pPr>
            <a:r>
              <a:rPr lang="en-US" dirty="0"/>
              <a:t>Assignment 1</a:t>
            </a:r>
          </a:p>
          <a:p>
            <a:pPr>
              <a:buSzPct val="25000"/>
            </a:pPr>
            <a:r>
              <a:rPr lang="en-US" dirty="0"/>
              <a:t>Project Intake Tour </a:t>
            </a:r>
          </a:p>
          <a:p>
            <a:pPr marL="0" indent="0">
              <a:buSzPct val="25000"/>
            </a:pPr>
            <a:endParaRPr dirty="0"/>
          </a:p>
        </p:txBody>
      </p:sp>
      <p:sp>
        <p:nvSpPr>
          <p:cNvPr id="299" name="Shape 299"/>
          <p:cNvSpPr txBox="1">
            <a:spLocks noGrp="1"/>
          </p:cNvSpPr>
          <p:nvPr>
            <p:ph type="sldNum" idx="12"/>
          </p:nvPr>
        </p:nvSpPr>
        <p:spPr>
          <a:xfrm>
            <a:off x="6942043" y="5624512"/>
            <a:ext cx="2057400" cy="274500"/>
          </a:xfrm>
          <a:prstGeom prst="rect">
            <a:avLst/>
          </a:prstGeom>
          <a:noFill/>
          <a:ln>
            <a:noFill/>
          </a:ln>
        </p:spPr>
        <p:txBody>
          <a:bodyPr lIns="91425" tIns="45700" rIns="91425" bIns="45700" anchor="ctr" anchorCtr="0">
            <a:noAutofit/>
          </a:bodyPr>
          <a:lstStyle/>
          <a:p>
            <a:pPr algn="r" defTabSz="914400">
              <a:buSzPct val="25000"/>
            </a:pPr>
            <a:fld id="{00000000-1234-1234-1234-123412341234}" type="slidenum">
              <a:rPr lang="en-US" sz="1200" kern="0">
                <a:solidFill>
                  <a:srgbClr val="FF0000"/>
                </a:solidFill>
                <a:latin typeface="Arial"/>
                <a:ea typeface="Arial"/>
                <a:cs typeface="Arial"/>
                <a:sym typeface="Arial"/>
              </a:rPr>
              <a:pPr algn="r" defTabSz="914400">
                <a:buSzPct val="25000"/>
              </a:pPr>
              <a:t>2</a:t>
            </a:fld>
            <a:endParaRPr lang="en-US" sz="1200" kern="0">
              <a:solidFill>
                <a:srgbClr val="FF0000"/>
              </a:solidFill>
              <a:latin typeface="Arial"/>
              <a:ea typeface="Arial"/>
              <a:cs typeface="Arial"/>
              <a:sym typeface="Arial"/>
            </a:endParaRPr>
          </a:p>
        </p:txBody>
      </p:sp>
    </p:spTree>
    <p:extLst>
      <p:ext uri="{BB962C8B-B14F-4D97-AF65-F5344CB8AC3E}">
        <p14:creationId xmlns:p14="http://schemas.microsoft.com/office/powerpoint/2010/main" val="29126338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Shape 317"/>
          <p:cNvSpPr txBox="1">
            <a:spLocks noGrp="1"/>
          </p:cNvSpPr>
          <p:nvPr>
            <p:ph type="sldNum" idx="12"/>
          </p:nvPr>
        </p:nvSpPr>
        <p:spPr>
          <a:xfrm>
            <a:off x="6995832" y="5622551"/>
            <a:ext cx="2057400" cy="274500"/>
          </a:xfrm>
          <a:prstGeom prst="rect">
            <a:avLst/>
          </a:prstGeom>
          <a:noFill/>
          <a:ln>
            <a:noFill/>
          </a:ln>
        </p:spPr>
        <p:txBody>
          <a:bodyPr lIns="91425" tIns="45700" rIns="91425" bIns="45700" anchor="ctr" anchorCtr="0">
            <a:noAutofit/>
          </a:bodyPr>
          <a:lstStyle/>
          <a:p>
            <a:pPr marL="0" marR="0" lvl="0" indent="0" algn="r" defTabSz="914400" rtl="0" eaLnBrk="1" fontAlgn="auto" latinLnBrk="0" hangingPunct="1">
              <a:lnSpc>
                <a:spcPct val="100000"/>
              </a:lnSpc>
              <a:spcBef>
                <a:spcPts val="0"/>
              </a:spcBef>
              <a:spcAft>
                <a:spcPts val="0"/>
              </a:spcAft>
              <a:buClrTx/>
              <a:buSzPct val="25000"/>
              <a:buFontTx/>
              <a:buNone/>
              <a:tabLst/>
              <a:defRPr/>
            </a:pPr>
            <a:fld id="{00000000-1234-1234-1234-123412341234}" type="slidenum">
              <a:rPr kumimoji="0" lang="en-US" sz="1200" b="0" i="0" u="none" strike="noStrike" kern="0" cap="none" spc="0" normalizeH="0" baseline="0" noProof="0">
                <a:ln>
                  <a:noFill/>
                </a:ln>
                <a:solidFill>
                  <a:srgbClr val="FF0000"/>
                </a:solidFill>
                <a:effectLst/>
                <a:uLnTx/>
                <a:uFillTx/>
                <a:latin typeface="Arial"/>
                <a:ea typeface="Arial"/>
                <a:cs typeface="Arial"/>
                <a:sym typeface="Arial"/>
              </a:rPr>
              <a:pPr marL="0" marR="0" lvl="0" indent="0" algn="r" defTabSz="914400" rtl="0" eaLnBrk="1" fontAlgn="auto" latinLnBrk="0" hangingPunct="1">
                <a:lnSpc>
                  <a:spcPct val="100000"/>
                </a:lnSpc>
                <a:spcBef>
                  <a:spcPts val="0"/>
                </a:spcBef>
                <a:spcAft>
                  <a:spcPts val="0"/>
                </a:spcAft>
                <a:buClrTx/>
                <a:buSzPct val="25000"/>
                <a:buFontTx/>
                <a:buNone/>
                <a:tabLst/>
                <a:defRPr/>
              </a:pPr>
              <a:t>3</a:t>
            </a:fld>
            <a:endParaRPr kumimoji="0" lang="en-US" sz="1200" b="0" i="0" u="none" strike="noStrike" kern="0" cap="none" spc="0" normalizeH="0" baseline="0" noProof="0">
              <a:ln>
                <a:noFill/>
              </a:ln>
              <a:solidFill>
                <a:srgbClr val="FF0000"/>
              </a:solidFill>
              <a:effectLst/>
              <a:uLnTx/>
              <a:uFillTx/>
              <a:latin typeface="Arial"/>
              <a:ea typeface="Arial"/>
              <a:cs typeface="Arial"/>
              <a:sym typeface="Arial"/>
            </a:endParaRPr>
          </a:p>
        </p:txBody>
      </p:sp>
      <p:sp>
        <p:nvSpPr>
          <p:cNvPr id="3" name="Text Placeholder 2">
            <a:extLst>
              <a:ext uri="{FF2B5EF4-FFF2-40B4-BE49-F238E27FC236}">
                <a16:creationId xmlns:a16="http://schemas.microsoft.com/office/drawing/2014/main" id="{7382F630-C580-4D19-A7EA-EAE224AD89C6}"/>
              </a:ext>
            </a:extLst>
          </p:cNvPr>
          <p:cNvSpPr>
            <a:spLocks noGrp="1"/>
          </p:cNvSpPr>
          <p:nvPr>
            <p:ph type="body" idx="1"/>
          </p:nvPr>
        </p:nvSpPr>
        <p:spPr>
          <a:xfrm>
            <a:off x="0" y="869244"/>
            <a:ext cx="9144000" cy="5847645"/>
          </a:xfrm>
        </p:spPr>
        <p:txBody>
          <a:bodyPr/>
          <a:lstStyle/>
          <a:p>
            <a:r>
              <a:rPr lang="en-US" sz="800" dirty="0">
                <a:solidFill>
                  <a:schemeClr val="bg1"/>
                </a:solidFill>
              </a:rPr>
              <a:t>.</a:t>
            </a:r>
          </a:p>
        </p:txBody>
      </p:sp>
      <p:sp>
        <p:nvSpPr>
          <p:cNvPr id="137" name="Slide Title">
            <a:extLst>
              <a:ext uri="{FF2B5EF4-FFF2-40B4-BE49-F238E27FC236}">
                <a16:creationId xmlns:a16="http://schemas.microsoft.com/office/drawing/2014/main" id="{960B114F-0DCB-40EE-9994-14F015CEFB79}"/>
              </a:ext>
            </a:extLst>
          </p:cNvPr>
          <p:cNvSpPr txBox="1">
            <a:spLocks/>
          </p:cNvSpPr>
          <p:nvPr/>
        </p:nvSpPr>
        <p:spPr>
          <a:xfrm>
            <a:off x="688216" y="1240026"/>
            <a:ext cx="7825074" cy="405000"/>
          </a:xfrm>
          <a:prstGeom prst="rect">
            <a:avLst/>
          </a:prstGeom>
        </p:spPr>
        <p:txBody>
          <a:bodyPr vert="horz" lIns="0" tIns="0" rIns="0" bIns="0" rtlCol="0" anchor="t">
            <a:noAutofit/>
          </a:bodyPr>
          <a:lstStyle>
            <a:lvl1pPr algn="l" defTabSz="685800" rtl="0" eaLnBrk="1" latinLnBrk="0" hangingPunct="1">
              <a:lnSpc>
                <a:spcPct val="90000"/>
              </a:lnSpc>
              <a:spcBef>
                <a:spcPct val="0"/>
              </a:spcBef>
              <a:buNone/>
              <a:defRPr sz="2400" kern="1200">
                <a:solidFill>
                  <a:schemeClr val="tx1"/>
                </a:solidFill>
                <a:latin typeface="+mj-lt"/>
                <a:ea typeface="+mj-ea"/>
                <a:cs typeface="+mj-cs"/>
              </a:defRPr>
            </a:lvl1pPr>
          </a:lstStyle>
          <a:p>
            <a:pPr marL="0" marR="0" lvl="0" indent="0" algn="ctr" defTabSz="685800" rtl="0" eaLnBrk="1" fontAlgn="auto" latinLnBrk="0" hangingPunct="1">
              <a:lnSpc>
                <a:spcPct val="90000"/>
              </a:lnSpc>
              <a:spcBef>
                <a:spcPct val="0"/>
              </a:spcBef>
              <a:spcAft>
                <a:spcPts val="0"/>
              </a:spcAft>
              <a:buClrTx/>
              <a:buSzTx/>
              <a:buFontTx/>
              <a:buNone/>
              <a:tabLst/>
              <a:defRPr/>
            </a:pPr>
            <a:r>
              <a:rPr kumimoji="0" lang="en-US" sz="2800" b="0" i="0" u="none" strike="noStrike" kern="1200" cap="none" spc="0" normalizeH="0" baseline="0" noProof="0" dirty="0">
                <a:ln>
                  <a:noFill/>
                </a:ln>
                <a:solidFill>
                  <a:sysClr val="windowText" lastClr="000000"/>
                </a:solidFill>
                <a:effectLst/>
                <a:uLnTx/>
                <a:uFillTx/>
                <a:latin typeface="Trebuchet MS" panose="020B0603020202020204"/>
                <a:ea typeface="+mj-ea"/>
                <a:cs typeface="+mj-cs"/>
              </a:rPr>
              <a:t>MSPM1- GC2030.100 Spring 2021 Course Timeline</a:t>
            </a:r>
          </a:p>
        </p:txBody>
      </p:sp>
      <p:sp>
        <p:nvSpPr>
          <p:cNvPr id="138" name="TextBox 137">
            <a:extLst>
              <a:ext uri="{FF2B5EF4-FFF2-40B4-BE49-F238E27FC236}">
                <a16:creationId xmlns:a16="http://schemas.microsoft.com/office/drawing/2014/main" id="{D4B26480-D068-4632-850F-F7A34C1E9D16}"/>
              </a:ext>
            </a:extLst>
          </p:cNvPr>
          <p:cNvSpPr txBox="1"/>
          <p:nvPr/>
        </p:nvSpPr>
        <p:spPr>
          <a:xfrm>
            <a:off x="511059" y="3268882"/>
            <a:ext cx="426758" cy="176803"/>
          </a:xfrm>
          <a:prstGeom prst="rect">
            <a:avLst/>
          </a:prstGeom>
          <a:no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Start</a:t>
            </a:r>
          </a:p>
        </p:txBody>
      </p:sp>
      <p:grpSp>
        <p:nvGrpSpPr>
          <p:cNvPr id="139" name="Group 138" title="Milestone Text">
            <a:extLst>
              <a:ext uri="{FF2B5EF4-FFF2-40B4-BE49-F238E27FC236}">
                <a16:creationId xmlns:a16="http://schemas.microsoft.com/office/drawing/2014/main" id="{04E19160-4ABD-4E37-9C20-9482B5BD5CEC}"/>
              </a:ext>
            </a:extLst>
          </p:cNvPr>
          <p:cNvGrpSpPr/>
          <p:nvPr/>
        </p:nvGrpSpPr>
        <p:grpSpPr>
          <a:xfrm>
            <a:off x="846717" y="1939727"/>
            <a:ext cx="1016189" cy="2481425"/>
            <a:chOff x="1510893" y="346550"/>
            <a:chExt cx="1437437" cy="4122293"/>
          </a:xfrm>
        </p:grpSpPr>
        <p:sp>
          <p:nvSpPr>
            <p:cNvPr id="140" name="TextBox 139">
              <a:extLst>
                <a:ext uri="{FF2B5EF4-FFF2-40B4-BE49-F238E27FC236}">
                  <a16:creationId xmlns:a16="http://schemas.microsoft.com/office/drawing/2014/main" id="{28AF9DC2-4944-4B6C-B716-1170CA64047B}"/>
                </a:ext>
              </a:extLst>
            </p:cNvPr>
            <p:cNvSpPr txBox="1"/>
            <p:nvPr/>
          </p:nvSpPr>
          <p:spPr>
            <a:xfrm>
              <a:off x="1635410" y="346550"/>
              <a:ext cx="1294781" cy="46016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Teams Assigned</a:t>
              </a:r>
            </a:p>
          </p:txBody>
        </p:sp>
        <p:sp>
          <p:nvSpPr>
            <p:cNvPr id="141" name="TextBox 140">
              <a:extLst>
                <a:ext uri="{FF2B5EF4-FFF2-40B4-BE49-F238E27FC236}">
                  <a16:creationId xmlns:a16="http://schemas.microsoft.com/office/drawing/2014/main" id="{21D9874A-4FB1-4A79-A809-2555310AEC05}"/>
                </a:ext>
              </a:extLst>
            </p:cNvPr>
            <p:cNvSpPr txBox="1"/>
            <p:nvPr/>
          </p:nvSpPr>
          <p:spPr>
            <a:xfrm>
              <a:off x="1653548" y="828649"/>
              <a:ext cx="1294782" cy="1188766"/>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Random selection</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2/10</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75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75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p:txBody>
        </p:sp>
        <p:sp>
          <p:nvSpPr>
            <p:cNvPr id="142" name="TextBox 141">
              <a:extLst>
                <a:ext uri="{FF2B5EF4-FFF2-40B4-BE49-F238E27FC236}">
                  <a16:creationId xmlns:a16="http://schemas.microsoft.com/office/drawing/2014/main" id="{B42315B8-ED09-4F14-A347-040E8C416819}"/>
                </a:ext>
              </a:extLst>
            </p:cNvPr>
            <p:cNvSpPr txBox="1"/>
            <p:nvPr/>
          </p:nvSpPr>
          <p:spPr>
            <a:xfrm>
              <a:off x="1510893" y="4233106"/>
              <a:ext cx="1294781" cy="235737"/>
            </a:xfrm>
            <a:prstGeom prst="rect">
              <a:avLst/>
            </a:prstGeom>
            <a:no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a:t>
              </a:r>
            </a:p>
          </p:txBody>
        </p:sp>
      </p:grpSp>
      <p:sp>
        <p:nvSpPr>
          <p:cNvPr id="143" name="Oval 142" title="Milestone Number">
            <a:extLst>
              <a:ext uri="{FF2B5EF4-FFF2-40B4-BE49-F238E27FC236}">
                <a16:creationId xmlns:a16="http://schemas.microsoft.com/office/drawing/2014/main" id="{2BFA2075-7B03-42BD-8601-27C4715CD429}"/>
              </a:ext>
            </a:extLst>
          </p:cNvPr>
          <p:cNvSpPr/>
          <p:nvPr/>
        </p:nvSpPr>
        <p:spPr>
          <a:xfrm>
            <a:off x="1194734" y="2818414"/>
            <a:ext cx="305755" cy="305755"/>
          </a:xfrm>
          <a:prstGeom prst="ellipse">
            <a:avLst/>
          </a:prstGeom>
          <a:solidFill>
            <a:srgbClr val="0070C0"/>
          </a:solidFill>
          <a:ln w="12700" cap="flat" cmpd="sng" algn="ctr">
            <a:noFill/>
            <a:prstDash val="solid"/>
            <a:miter lim="800000"/>
          </a:ln>
          <a:effectLst>
            <a:outerShdw blurRad="25400" dist="12700" dir="2700000" algn="tl" rotWithShape="0">
              <a:prstClr val="black">
                <a:alpha val="40000"/>
              </a:prstClr>
            </a:outerShdw>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750" b="0" i="0" u="none" strike="noStrike" kern="0" cap="none" spc="0" normalizeH="0" baseline="0" noProof="0" dirty="0">
              <a:ln>
                <a:noFill/>
              </a:ln>
              <a:solidFill>
                <a:prstClr val="white"/>
              </a:solidFill>
              <a:effectLst/>
              <a:uLnTx/>
              <a:uFillTx/>
              <a:latin typeface="Trebuchet MS" panose="020B0603020202020204"/>
              <a:ea typeface="+mn-ea"/>
              <a:cs typeface="+mn-cs"/>
            </a:endParaRPr>
          </a:p>
        </p:txBody>
      </p:sp>
      <p:pic>
        <p:nvPicPr>
          <p:cNvPr id="144" name="Graphic 143" title="callout">
            <a:extLst>
              <a:ext uri="{FF2B5EF4-FFF2-40B4-BE49-F238E27FC236}">
                <a16:creationId xmlns:a16="http://schemas.microsoft.com/office/drawing/2014/main" id="{CCB4CEE9-B84A-4FEC-8826-DB8DF458899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6200000">
            <a:off x="1207353" y="3128962"/>
            <a:ext cx="435769" cy="221456"/>
          </a:xfrm>
          <a:prstGeom prst="rect">
            <a:avLst/>
          </a:prstGeom>
        </p:spPr>
      </p:pic>
      <p:grpSp>
        <p:nvGrpSpPr>
          <p:cNvPr id="145" name="Group 144" descr="Milestone Text">
            <a:extLst>
              <a:ext uri="{FF2B5EF4-FFF2-40B4-BE49-F238E27FC236}">
                <a16:creationId xmlns:a16="http://schemas.microsoft.com/office/drawing/2014/main" id="{7B93E132-8A27-4B68-B37E-44B47FD8E796}"/>
              </a:ext>
            </a:extLst>
          </p:cNvPr>
          <p:cNvGrpSpPr/>
          <p:nvPr/>
        </p:nvGrpSpPr>
        <p:grpSpPr>
          <a:xfrm>
            <a:off x="109390" y="1623802"/>
            <a:ext cx="1076978" cy="684701"/>
            <a:chOff x="925833" y="989601"/>
            <a:chExt cx="1435970" cy="912934"/>
          </a:xfrm>
        </p:grpSpPr>
        <p:sp>
          <p:nvSpPr>
            <p:cNvPr id="146" name="TextBox 145">
              <a:extLst>
                <a:ext uri="{FF2B5EF4-FFF2-40B4-BE49-F238E27FC236}">
                  <a16:creationId xmlns:a16="http://schemas.microsoft.com/office/drawing/2014/main" id="{6B3D33C5-146F-4596-881B-7FDFBF94FA3C}"/>
                </a:ext>
              </a:extLst>
            </p:cNvPr>
            <p:cNvSpPr txBox="1"/>
            <p:nvPr/>
          </p:nvSpPr>
          <p:spPr>
            <a:xfrm>
              <a:off x="925833" y="989601"/>
              <a:ext cx="1294783" cy="646330"/>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Class Starts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Wednesday, 2/03</a:t>
              </a:r>
            </a:p>
          </p:txBody>
        </p:sp>
        <p:sp>
          <p:nvSpPr>
            <p:cNvPr id="147" name="TextBox 146">
              <a:extLst>
                <a:ext uri="{FF2B5EF4-FFF2-40B4-BE49-F238E27FC236}">
                  <a16:creationId xmlns:a16="http://schemas.microsoft.com/office/drawing/2014/main" id="{3347E4BD-1AD8-4023-AA1E-304C9A30DD7D}"/>
                </a:ext>
              </a:extLst>
            </p:cNvPr>
            <p:cNvSpPr txBox="1"/>
            <p:nvPr/>
          </p:nvSpPr>
          <p:spPr>
            <a:xfrm>
              <a:off x="1067020" y="1483341"/>
              <a:ext cx="1294783" cy="153888"/>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a:t>
              </a:r>
            </a:p>
          </p:txBody>
        </p:sp>
        <p:sp>
          <p:nvSpPr>
            <p:cNvPr id="148" name="TextBox 147">
              <a:extLst>
                <a:ext uri="{FF2B5EF4-FFF2-40B4-BE49-F238E27FC236}">
                  <a16:creationId xmlns:a16="http://schemas.microsoft.com/office/drawing/2014/main" id="{ABE830E6-9211-4C2A-9971-3E276EEE961E}"/>
                </a:ext>
              </a:extLst>
            </p:cNvPr>
            <p:cNvSpPr txBox="1"/>
            <p:nvPr/>
          </p:nvSpPr>
          <p:spPr>
            <a:xfrm>
              <a:off x="1067020" y="1666798"/>
              <a:ext cx="1294781" cy="235737"/>
            </a:xfrm>
            <a:prstGeom prst="rect">
              <a:avLst/>
            </a:prstGeom>
            <a:no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a:t>
              </a:r>
            </a:p>
          </p:txBody>
        </p:sp>
      </p:grpSp>
      <p:sp>
        <p:nvSpPr>
          <p:cNvPr id="149" name="Oval 148" title="Milestone Number">
            <a:extLst>
              <a:ext uri="{FF2B5EF4-FFF2-40B4-BE49-F238E27FC236}">
                <a16:creationId xmlns:a16="http://schemas.microsoft.com/office/drawing/2014/main" id="{E8BC3080-2EAB-4F30-9656-6EB32C055B30}"/>
              </a:ext>
            </a:extLst>
          </p:cNvPr>
          <p:cNvSpPr/>
          <p:nvPr/>
        </p:nvSpPr>
        <p:spPr>
          <a:xfrm>
            <a:off x="412458" y="2164976"/>
            <a:ext cx="305755" cy="305755"/>
          </a:xfrm>
          <a:prstGeom prst="ellipse">
            <a:avLst/>
          </a:prstGeom>
          <a:solidFill>
            <a:srgbClr val="0070C0"/>
          </a:solidFill>
          <a:ln w="12700" cap="flat" cmpd="sng" algn="ctr">
            <a:noFill/>
            <a:prstDash val="solid"/>
            <a:miter lim="800000"/>
          </a:ln>
          <a:effectLst>
            <a:outerShdw blurRad="25400" dist="12700" dir="2700000" algn="tl" rotWithShape="0">
              <a:prstClr val="black">
                <a:alpha val="40000"/>
              </a:prstClr>
            </a:outerShdw>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750" b="0" i="0" u="none" strike="noStrike" kern="0" cap="none" spc="0" normalizeH="0" baseline="0" noProof="0" dirty="0">
              <a:ln>
                <a:noFill/>
              </a:ln>
              <a:solidFill>
                <a:prstClr val="white"/>
              </a:solidFill>
              <a:effectLst/>
              <a:uLnTx/>
              <a:uFillTx/>
              <a:latin typeface="Trebuchet MS" panose="020B0603020202020204"/>
              <a:ea typeface="+mn-ea"/>
              <a:cs typeface="+mn-cs"/>
            </a:endParaRPr>
          </a:p>
        </p:txBody>
      </p:sp>
      <p:pic>
        <p:nvPicPr>
          <p:cNvPr id="150" name="Graphic 149" title="callout">
            <a:extLst>
              <a:ext uri="{FF2B5EF4-FFF2-40B4-BE49-F238E27FC236}">
                <a16:creationId xmlns:a16="http://schemas.microsoft.com/office/drawing/2014/main" id="{C052A2BF-E65E-4FD2-8906-0836A531BADD}"/>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6200000">
            <a:off x="293065" y="2723806"/>
            <a:ext cx="931865" cy="473571"/>
          </a:xfrm>
          <a:prstGeom prst="rect">
            <a:avLst/>
          </a:prstGeom>
        </p:spPr>
      </p:pic>
      <p:sp>
        <p:nvSpPr>
          <p:cNvPr id="151" name="TextBox 150">
            <a:extLst>
              <a:ext uri="{FF2B5EF4-FFF2-40B4-BE49-F238E27FC236}">
                <a16:creationId xmlns:a16="http://schemas.microsoft.com/office/drawing/2014/main" id="{BCA27BDB-2B39-4B41-ACBF-A43C669AF7ED}"/>
              </a:ext>
            </a:extLst>
          </p:cNvPr>
          <p:cNvSpPr txBox="1"/>
          <p:nvPr/>
        </p:nvSpPr>
        <p:spPr>
          <a:xfrm>
            <a:off x="2713460" y="3171963"/>
            <a:ext cx="426758" cy="176803"/>
          </a:xfrm>
          <a:prstGeom prst="rect">
            <a:avLst/>
          </a:prstGeom>
          <a:no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a:t>
            </a:r>
          </a:p>
        </p:txBody>
      </p:sp>
      <p:sp>
        <p:nvSpPr>
          <p:cNvPr id="156" name="TextBox 155">
            <a:extLst>
              <a:ext uri="{FF2B5EF4-FFF2-40B4-BE49-F238E27FC236}">
                <a16:creationId xmlns:a16="http://schemas.microsoft.com/office/drawing/2014/main" id="{31B095B0-25FA-4AD8-A89B-13D8A176CEDC}"/>
              </a:ext>
            </a:extLst>
          </p:cNvPr>
          <p:cNvSpPr txBox="1"/>
          <p:nvPr/>
        </p:nvSpPr>
        <p:spPr>
          <a:xfrm>
            <a:off x="4648861" y="3165089"/>
            <a:ext cx="426758" cy="176803"/>
          </a:xfrm>
          <a:prstGeom prst="rect">
            <a:avLst/>
          </a:prstGeom>
          <a:no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a:t>
            </a:r>
          </a:p>
        </p:txBody>
      </p:sp>
      <p:grpSp>
        <p:nvGrpSpPr>
          <p:cNvPr id="157" name="Group 156" title="Milestone Text">
            <a:extLst>
              <a:ext uri="{FF2B5EF4-FFF2-40B4-BE49-F238E27FC236}">
                <a16:creationId xmlns:a16="http://schemas.microsoft.com/office/drawing/2014/main" id="{9278743A-94A9-4066-8093-2C71BFEB4C54}"/>
              </a:ext>
            </a:extLst>
          </p:cNvPr>
          <p:cNvGrpSpPr/>
          <p:nvPr/>
        </p:nvGrpSpPr>
        <p:grpSpPr>
          <a:xfrm>
            <a:off x="7900351" y="4767409"/>
            <a:ext cx="996137" cy="545633"/>
            <a:chOff x="2110555" y="2162177"/>
            <a:chExt cx="1328182" cy="727511"/>
          </a:xfrm>
        </p:grpSpPr>
        <p:sp>
          <p:nvSpPr>
            <p:cNvPr id="158" name="TextBox 157">
              <a:extLst>
                <a:ext uri="{FF2B5EF4-FFF2-40B4-BE49-F238E27FC236}">
                  <a16:creationId xmlns:a16="http://schemas.microsoft.com/office/drawing/2014/main" id="{A689D8CD-AE58-4E90-9897-9A5B49ACEBCF}"/>
                </a:ext>
              </a:extLst>
            </p:cNvPr>
            <p:cNvSpPr txBox="1"/>
            <p:nvPr/>
          </p:nvSpPr>
          <p:spPr>
            <a:xfrm>
              <a:off x="2110555" y="2162177"/>
              <a:ext cx="1294782" cy="215444"/>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End</a:t>
              </a:r>
            </a:p>
          </p:txBody>
        </p:sp>
        <p:sp>
          <p:nvSpPr>
            <p:cNvPr id="159" name="TextBox 158">
              <a:extLst>
                <a:ext uri="{FF2B5EF4-FFF2-40B4-BE49-F238E27FC236}">
                  <a16:creationId xmlns:a16="http://schemas.microsoft.com/office/drawing/2014/main" id="{9E5F34DD-E8CA-48A8-869C-5B52FD4E75B9}"/>
                </a:ext>
              </a:extLst>
            </p:cNvPr>
            <p:cNvSpPr txBox="1"/>
            <p:nvPr/>
          </p:nvSpPr>
          <p:spPr>
            <a:xfrm>
              <a:off x="2143955" y="2424410"/>
              <a:ext cx="1294782" cy="307776"/>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Grades posted within 72 hours of final exam</a:t>
              </a:r>
            </a:p>
          </p:txBody>
        </p:sp>
        <p:sp>
          <p:nvSpPr>
            <p:cNvPr id="160" name="TextBox 159">
              <a:extLst>
                <a:ext uri="{FF2B5EF4-FFF2-40B4-BE49-F238E27FC236}">
                  <a16:creationId xmlns:a16="http://schemas.microsoft.com/office/drawing/2014/main" id="{42CEECD5-7694-4EC8-B29A-014D7E5D8B6F}"/>
                </a:ext>
              </a:extLst>
            </p:cNvPr>
            <p:cNvSpPr txBox="1"/>
            <p:nvPr/>
          </p:nvSpPr>
          <p:spPr>
            <a:xfrm>
              <a:off x="2110556" y="2653951"/>
              <a:ext cx="1294781" cy="235737"/>
            </a:xfrm>
            <a:prstGeom prst="rect">
              <a:avLst/>
            </a:prstGeom>
            <a:no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a:t>
              </a:r>
            </a:p>
          </p:txBody>
        </p:sp>
      </p:grpSp>
      <p:sp>
        <p:nvSpPr>
          <p:cNvPr id="161" name="Oval 160" title="Milestone Number">
            <a:extLst>
              <a:ext uri="{FF2B5EF4-FFF2-40B4-BE49-F238E27FC236}">
                <a16:creationId xmlns:a16="http://schemas.microsoft.com/office/drawing/2014/main" id="{7D0F7637-DBE5-4BA0-BB73-1FB6364CB9C2}"/>
              </a:ext>
            </a:extLst>
          </p:cNvPr>
          <p:cNvSpPr/>
          <p:nvPr/>
        </p:nvSpPr>
        <p:spPr>
          <a:xfrm>
            <a:off x="8237532" y="4211382"/>
            <a:ext cx="305755" cy="305755"/>
          </a:xfrm>
          <a:prstGeom prst="ellipse">
            <a:avLst/>
          </a:prstGeom>
          <a:solidFill>
            <a:srgbClr val="2B5181">
              <a:lumMod val="75000"/>
            </a:srgbClr>
          </a:solidFill>
          <a:ln w="12700" cap="flat" cmpd="sng" algn="ctr">
            <a:noFill/>
            <a:prstDash val="solid"/>
            <a:miter lim="800000"/>
          </a:ln>
          <a:effectLst>
            <a:outerShdw blurRad="25400" dist="12700" dir="2700000" algn="tl" rotWithShape="0">
              <a:prstClr val="black">
                <a:alpha val="40000"/>
              </a:prstClr>
            </a:outerShdw>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750" b="0" i="0" u="none" strike="noStrike" kern="0" cap="none" spc="0" normalizeH="0" baseline="0" noProof="0" dirty="0">
              <a:ln>
                <a:noFill/>
              </a:ln>
              <a:solidFill>
                <a:prstClr val="white"/>
              </a:solidFill>
              <a:effectLst/>
              <a:uLnTx/>
              <a:uFillTx/>
              <a:latin typeface="Trebuchet MS" panose="020B0603020202020204"/>
              <a:ea typeface="+mn-ea"/>
              <a:cs typeface="+mn-cs"/>
            </a:endParaRPr>
          </a:p>
        </p:txBody>
      </p:sp>
      <p:pic>
        <p:nvPicPr>
          <p:cNvPr id="162" name="Graphic 161" title="callout">
            <a:extLst>
              <a:ext uri="{FF2B5EF4-FFF2-40B4-BE49-F238E27FC236}">
                <a16:creationId xmlns:a16="http://schemas.microsoft.com/office/drawing/2014/main" id="{FCB41004-B659-40D3-8AFF-8649F50C5C02}"/>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6200000">
            <a:off x="8089956" y="3830104"/>
            <a:ext cx="435769" cy="221456"/>
          </a:xfrm>
          <a:prstGeom prst="rect">
            <a:avLst/>
          </a:prstGeom>
        </p:spPr>
      </p:pic>
      <p:sp>
        <p:nvSpPr>
          <p:cNvPr id="163" name="TextBox 162">
            <a:extLst>
              <a:ext uri="{FF2B5EF4-FFF2-40B4-BE49-F238E27FC236}">
                <a16:creationId xmlns:a16="http://schemas.microsoft.com/office/drawing/2014/main" id="{52DE6188-C798-4680-B98F-A5D655A4C772}"/>
              </a:ext>
            </a:extLst>
          </p:cNvPr>
          <p:cNvSpPr txBox="1"/>
          <p:nvPr/>
        </p:nvSpPr>
        <p:spPr>
          <a:xfrm>
            <a:off x="6540829" y="3164273"/>
            <a:ext cx="426758" cy="176803"/>
          </a:xfrm>
          <a:prstGeom prst="rect">
            <a:avLst/>
          </a:prstGeom>
          <a:no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750" b="1"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p:txBody>
      </p:sp>
      <p:grpSp>
        <p:nvGrpSpPr>
          <p:cNvPr id="164" name="Group 163" title="Milestone Text">
            <a:extLst>
              <a:ext uri="{FF2B5EF4-FFF2-40B4-BE49-F238E27FC236}">
                <a16:creationId xmlns:a16="http://schemas.microsoft.com/office/drawing/2014/main" id="{8B04234C-E6D2-441A-8219-2A78F54D3E6F}"/>
              </a:ext>
            </a:extLst>
          </p:cNvPr>
          <p:cNvGrpSpPr/>
          <p:nvPr/>
        </p:nvGrpSpPr>
        <p:grpSpPr>
          <a:xfrm>
            <a:off x="7535818" y="1908450"/>
            <a:ext cx="1311029" cy="757124"/>
            <a:chOff x="9125816" y="2811771"/>
            <a:chExt cx="1339695" cy="740886"/>
          </a:xfrm>
        </p:grpSpPr>
        <p:sp>
          <p:nvSpPr>
            <p:cNvPr id="165" name="TextBox 164">
              <a:extLst>
                <a:ext uri="{FF2B5EF4-FFF2-40B4-BE49-F238E27FC236}">
                  <a16:creationId xmlns:a16="http://schemas.microsoft.com/office/drawing/2014/main" id="{8FF60E16-A83F-4993-BFEF-376EAB742381}"/>
                </a:ext>
              </a:extLst>
            </p:cNvPr>
            <p:cNvSpPr txBox="1"/>
            <p:nvPr/>
          </p:nvSpPr>
          <p:spPr>
            <a:xfrm>
              <a:off x="9125816" y="2811771"/>
              <a:ext cx="1294782" cy="632469"/>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0000"/>
                  </a:solidFill>
                  <a:effectLst/>
                  <a:uLnTx/>
                  <a:uFillTx/>
                  <a:latin typeface="Trebuchet MS" panose="020B0603020202020204"/>
                  <a:ea typeface="+mn-ea"/>
                  <a:cs typeface="+mn-cs"/>
                </a:rPr>
                <a:t>Final Exam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0000"/>
                  </a:solidFill>
                  <a:effectLst/>
                  <a:uLnTx/>
                  <a:uFillTx/>
                  <a:latin typeface="Trebuchet MS" panose="020B0603020202020204"/>
                  <a:ea typeface="+mn-ea"/>
                  <a:cs typeface="+mn-cs"/>
                </a:rPr>
                <a:t>5/5</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a:ln>
                  <a:noFill/>
                </a:ln>
                <a:solidFill>
                  <a:srgbClr val="FF0000"/>
                </a:solidFill>
                <a:effectLst/>
                <a:uLnTx/>
                <a:uFillTx/>
                <a:latin typeface="Trebuchet MS" panose="020B0603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50" b="1" i="0" u="none" strike="noStrike" kern="1200" cap="none" spc="0" normalizeH="0" baseline="0" noProof="0" dirty="0">
                <a:ln>
                  <a:noFill/>
                </a:ln>
                <a:solidFill>
                  <a:srgbClr val="FF0000"/>
                </a:solidFill>
                <a:effectLst/>
                <a:uLnTx/>
                <a:uFillTx/>
                <a:latin typeface="Trebuchet MS" panose="020B0603020202020204"/>
                <a:ea typeface="+mn-ea"/>
                <a:cs typeface="+mn-cs"/>
              </a:endParaRPr>
            </a:p>
          </p:txBody>
        </p:sp>
        <p:sp>
          <p:nvSpPr>
            <p:cNvPr id="166" name="TextBox 165">
              <a:extLst>
                <a:ext uri="{FF2B5EF4-FFF2-40B4-BE49-F238E27FC236}">
                  <a16:creationId xmlns:a16="http://schemas.microsoft.com/office/drawing/2014/main" id="{AC95FEF1-A8E8-430A-AD56-3AAB8E484E75}"/>
                </a:ext>
              </a:extLst>
            </p:cNvPr>
            <p:cNvSpPr txBox="1"/>
            <p:nvPr/>
          </p:nvSpPr>
          <p:spPr>
            <a:xfrm>
              <a:off x="9170729" y="3133602"/>
              <a:ext cx="1294782" cy="158118"/>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Last day of class </a:t>
              </a:r>
            </a:p>
          </p:txBody>
        </p:sp>
        <p:sp>
          <p:nvSpPr>
            <p:cNvPr id="167" name="TextBox 166">
              <a:extLst>
                <a:ext uri="{FF2B5EF4-FFF2-40B4-BE49-F238E27FC236}">
                  <a16:creationId xmlns:a16="http://schemas.microsoft.com/office/drawing/2014/main" id="{E916C388-45E3-45C4-AB94-2D036D83752C}"/>
                </a:ext>
              </a:extLst>
            </p:cNvPr>
            <p:cNvSpPr txBox="1"/>
            <p:nvPr/>
          </p:nvSpPr>
          <p:spPr>
            <a:xfrm>
              <a:off x="9170730" y="3383688"/>
              <a:ext cx="1294781" cy="168969"/>
            </a:xfrm>
            <a:prstGeom prst="rect">
              <a:avLst/>
            </a:prstGeom>
            <a:no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750" b="0" i="0" u="none" strike="noStrike" kern="1200" cap="none" spc="0" normalizeH="0" baseline="0" noProof="0" dirty="0">
                <a:ln>
                  <a:noFill/>
                </a:ln>
                <a:solidFill>
                  <a:srgbClr val="FF0000"/>
                </a:solidFill>
                <a:effectLst/>
                <a:uLnTx/>
                <a:uFillTx/>
                <a:latin typeface="Trebuchet MS" panose="020B0603020202020204"/>
                <a:ea typeface="+mn-ea"/>
                <a:cs typeface="+mn-cs"/>
              </a:endParaRPr>
            </a:p>
          </p:txBody>
        </p:sp>
      </p:grpSp>
      <p:grpSp>
        <p:nvGrpSpPr>
          <p:cNvPr id="168" name="Group 167" title="Today Flag Icon">
            <a:extLst>
              <a:ext uri="{FF2B5EF4-FFF2-40B4-BE49-F238E27FC236}">
                <a16:creationId xmlns:a16="http://schemas.microsoft.com/office/drawing/2014/main" id="{BF475628-A423-4F25-9B4F-F70B4A6FC53A}"/>
              </a:ext>
            </a:extLst>
          </p:cNvPr>
          <p:cNvGrpSpPr/>
          <p:nvPr/>
        </p:nvGrpSpPr>
        <p:grpSpPr>
          <a:xfrm>
            <a:off x="8020506" y="2643653"/>
            <a:ext cx="305755" cy="305755"/>
            <a:chOff x="10636741" y="2652807"/>
            <a:chExt cx="296963" cy="296963"/>
          </a:xfrm>
          <a:solidFill>
            <a:srgbClr val="FFC000"/>
          </a:solidFill>
        </p:grpSpPr>
        <p:sp>
          <p:nvSpPr>
            <p:cNvPr id="169" name="Oval 168">
              <a:extLst>
                <a:ext uri="{FF2B5EF4-FFF2-40B4-BE49-F238E27FC236}">
                  <a16:creationId xmlns:a16="http://schemas.microsoft.com/office/drawing/2014/main" id="{5327A737-4F48-4610-9BEF-5D0233D146CF}"/>
                </a:ext>
              </a:extLst>
            </p:cNvPr>
            <p:cNvSpPr/>
            <p:nvPr/>
          </p:nvSpPr>
          <p:spPr>
            <a:xfrm>
              <a:off x="10636741" y="2652807"/>
              <a:ext cx="296963" cy="296963"/>
            </a:xfrm>
            <a:prstGeom prst="ellipse">
              <a:avLst/>
            </a:prstGeom>
            <a:grpFill/>
            <a:ln w="12700" cap="flat" cmpd="sng" algn="ctr">
              <a:noFill/>
              <a:prstDash val="solid"/>
              <a:miter lim="800000"/>
            </a:ln>
            <a:effectLst>
              <a:outerShdw blurRad="25400" dist="12700" dir="2700000" algn="tl" rotWithShape="0">
                <a:prstClr val="black">
                  <a:alpha val="40000"/>
                </a:prstClr>
              </a:outerShdw>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50" b="0" i="0" u="none" strike="noStrike" kern="0" cap="none" spc="0" normalizeH="0" baseline="0" noProof="0" dirty="0">
                <a:ln>
                  <a:noFill/>
                </a:ln>
                <a:solidFill>
                  <a:prstClr val="black">
                    <a:lumMod val="50000"/>
                    <a:lumOff val="50000"/>
                  </a:prstClr>
                </a:solidFill>
                <a:effectLst/>
                <a:uLnTx/>
                <a:uFillTx/>
                <a:latin typeface="Trebuchet MS" panose="020B0603020202020204"/>
                <a:ea typeface="+mn-ea"/>
                <a:cs typeface="+mn-cs"/>
              </a:endParaRPr>
            </a:p>
          </p:txBody>
        </p:sp>
        <p:pic>
          <p:nvPicPr>
            <p:cNvPr id="170" name="Graphic 169" title="Flag Icon">
              <a:extLst>
                <a:ext uri="{FF2B5EF4-FFF2-40B4-BE49-F238E27FC236}">
                  <a16:creationId xmlns:a16="http://schemas.microsoft.com/office/drawing/2014/main" id="{CBDB929B-D988-455B-86DE-5793B08A0E18}"/>
                </a:ext>
              </a:extLst>
            </p:cNvPr>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10710816" y="2716810"/>
              <a:ext cx="149367" cy="168956"/>
            </a:xfrm>
            <a:prstGeom prst="rect">
              <a:avLst/>
            </a:prstGeom>
          </p:spPr>
        </p:pic>
      </p:grpSp>
      <p:pic>
        <p:nvPicPr>
          <p:cNvPr id="171" name="Graphic 170" title="callout">
            <a:extLst>
              <a:ext uri="{FF2B5EF4-FFF2-40B4-BE49-F238E27FC236}">
                <a16:creationId xmlns:a16="http://schemas.microsoft.com/office/drawing/2014/main" id="{0A309BC8-A6A8-4B49-B64B-98553AD4956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5209268" flipV="1">
            <a:off x="7738441" y="3046773"/>
            <a:ext cx="538270" cy="273547"/>
          </a:xfrm>
          <a:prstGeom prst="rect">
            <a:avLst/>
          </a:prstGeom>
        </p:spPr>
      </p:pic>
      <p:grpSp>
        <p:nvGrpSpPr>
          <p:cNvPr id="172" name="Group 171" title="Year 3">
            <a:extLst>
              <a:ext uri="{FF2B5EF4-FFF2-40B4-BE49-F238E27FC236}">
                <a16:creationId xmlns:a16="http://schemas.microsoft.com/office/drawing/2014/main" id="{72EFF48D-7BF6-43EE-8802-2C8F3D9EBA7D}"/>
              </a:ext>
            </a:extLst>
          </p:cNvPr>
          <p:cNvGrpSpPr/>
          <p:nvPr/>
        </p:nvGrpSpPr>
        <p:grpSpPr>
          <a:xfrm>
            <a:off x="4464353" y="3295698"/>
            <a:ext cx="2194331" cy="421642"/>
            <a:chOff x="5886628" y="3119045"/>
            <a:chExt cx="2784204" cy="562189"/>
          </a:xfrm>
        </p:grpSpPr>
        <p:cxnSp>
          <p:nvCxnSpPr>
            <p:cNvPr id="173" name="Straight Connector 172" title="Q lines">
              <a:extLst>
                <a:ext uri="{FF2B5EF4-FFF2-40B4-BE49-F238E27FC236}">
                  <a16:creationId xmlns:a16="http://schemas.microsoft.com/office/drawing/2014/main" id="{0E32DCA3-27CF-4D71-9ED6-9497EADBBD4B}"/>
                </a:ext>
              </a:extLst>
            </p:cNvPr>
            <p:cNvCxnSpPr>
              <a:cxnSpLocks/>
            </p:cNvCxnSpPr>
            <p:nvPr/>
          </p:nvCxnSpPr>
          <p:spPr>
            <a:xfrm>
              <a:off x="6890490" y="3119046"/>
              <a:ext cx="0" cy="165471"/>
            </a:xfrm>
            <a:prstGeom prst="line">
              <a:avLst/>
            </a:prstGeom>
            <a:noFill/>
            <a:ln w="6350" cap="flat" cmpd="sng" algn="ctr">
              <a:solidFill>
                <a:sysClr val="window" lastClr="FFFFFF">
                  <a:lumMod val="85000"/>
                </a:sysClr>
              </a:solidFill>
              <a:prstDash val="sysDash"/>
              <a:miter lim="800000"/>
              <a:headEnd type="none" w="sm" len="sm"/>
              <a:tailEnd type="none" w="sm" len="sm"/>
            </a:ln>
            <a:effectLst/>
          </p:spPr>
        </p:cxnSp>
        <p:sp>
          <p:nvSpPr>
            <p:cNvPr id="174" name="Arrow: Right 173" title="Year Arrow">
              <a:extLst>
                <a:ext uri="{FF2B5EF4-FFF2-40B4-BE49-F238E27FC236}">
                  <a16:creationId xmlns:a16="http://schemas.microsoft.com/office/drawing/2014/main" id="{D982AD66-D307-42A4-83AC-E455024DFBE1}"/>
                </a:ext>
              </a:extLst>
            </p:cNvPr>
            <p:cNvSpPr/>
            <p:nvPr/>
          </p:nvSpPr>
          <p:spPr>
            <a:xfrm>
              <a:off x="5886628" y="3325978"/>
              <a:ext cx="2784204" cy="355256"/>
            </a:xfrm>
            <a:prstGeom prst="rightArrow">
              <a:avLst>
                <a:gd name="adj1" fmla="val 100000"/>
                <a:gd name="adj2" fmla="val 50000"/>
              </a:avLst>
            </a:prstGeom>
            <a:solidFill>
              <a:srgbClr val="2B5181">
                <a:lumMod val="20000"/>
                <a:lumOff val="8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white"/>
                </a:solidFill>
                <a:effectLst/>
                <a:uLnTx/>
                <a:uFillTx/>
                <a:latin typeface="Trebuchet MS" panose="020B0603020202020204"/>
                <a:ea typeface="+mn-ea"/>
                <a:cs typeface="+mn-cs"/>
              </a:endParaRPr>
            </a:p>
          </p:txBody>
        </p:sp>
        <p:sp>
          <p:nvSpPr>
            <p:cNvPr id="175" name="Oval 174" title="Quarter Background Cirlce">
              <a:extLst>
                <a:ext uri="{FF2B5EF4-FFF2-40B4-BE49-F238E27FC236}">
                  <a16:creationId xmlns:a16="http://schemas.microsoft.com/office/drawing/2014/main" id="{6A98ED29-9FF5-4293-8E37-B7B9F553BABD}"/>
                </a:ext>
              </a:extLst>
            </p:cNvPr>
            <p:cNvSpPr/>
            <p:nvPr/>
          </p:nvSpPr>
          <p:spPr>
            <a:xfrm>
              <a:off x="8095938" y="3403274"/>
              <a:ext cx="211582" cy="211582"/>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Trebuchet MS" panose="020B0603020202020204"/>
                <a:ea typeface="+mn-ea"/>
                <a:cs typeface="+mn-cs"/>
              </a:endParaRPr>
            </a:p>
          </p:txBody>
        </p:sp>
        <p:sp>
          <p:nvSpPr>
            <p:cNvPr id="176" name="Oval 175" title="Quarter Background Cirlce">
              <a:extLst>
                <a:ext uri="{FF2B5EF4-FFF2-40B4-BE49-F238E27FC236}">
                  <a16:creationId xmlns:a16="http://schemas.microsoft.com/office/drawing/2014/main" id="{B8CE9FD5-3670-4576-8704-8FE62683C674}"/>
                </a:ext>
              </a:extLst>
            </p:cNvPr>
            <p:cNvSpPr/>
            <p:nvPr/>
          </p:nvSpPr>
          <p:spPr>
            <a:xfrm>
              <a:off x="7443121" y="3403274"/>
              <a:ext cx="211582" cy="211582"/>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Trebuchet MS" panose="020B0603020202020204"/>
                <a:ea typeface="+mn-ea"/>
                <a:cs typeface="+mn-cs"/>
              </a:endParaRPr>
            </a:p>
          </p:txBody>
        </p:sp>
        <p:sp>
          <p:nvSpPr>
            <p:cNvPr id="177" name="Oval 176" title="Quarter Background Cirlce">
              <a:extLst>
                <a:ext uri="{FF2B5EF4-FFF2-40B4-BE49-F238E27FC236}">
                  <a16:creationId xmlns:a16="http://schemas.microsoft.com/office/drawing/2014/main" id="{E4378863-CE92-47FB-9B72-4E48A0A5ED59}"/>
                </a:ext>
              </a:extLst>
            </p:cNvPr>
            <p:cNvSpPr/>
            <p:nvPr/>
          </p:nvSpPr>
          <p:spPr>
            <a:xfrm>
              <a:off x="6791842" y="3403274"/>
              <a:ext cx="211582" cy="211582"/>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Trebuchet MS" panose="020B0603020202020204"/>
                <a:ea typeface="+mn-ea"/>
                <a:cs typeface="+mn-cs"/>
              </a:endParaRPr>
            </a:p>
          </p:txBody>
        </p:sp>
        <p:sp>
          <p:nvSpPr>
            <p:cNvPr id="178" name="Oval 177" title="Quarter Background Cirlce">
              <a:extLst>
                <a:ext uri="{FF2B5EF4-FFF2-40B4-BE49-F238E27FC236}">
                  <a16:creationId xmlns:a16="http://schemas.microsoft.com/office/drawing/2014/main" id="{7420D038-5BD9-4FA9-B755-E7F79B97AF42}"/>
                </a:ext>
              </a:extLst>
            </p:cNvPr>
            <p:cNvSpPr/>
            <p:nvPr/>
          </p:nvSpPr>
          <p:spPr>
            <a:xfrm>
              <a:off x="6140756" y="3403274"/>
              <a:ext cx="211582" cy="211582"/>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Trebuchet MS" panose="020B0603020202020204"/>
                <a:ea typeface="+mn-ea"/>
                <a:cs typeface="+mn-cs"/>
              </a:endParaRPr>
            </a:p>
          </p:txBody>
        </p:sp>
        <p:cxnSp>
          <p:nvCxnSpPr>
            <p:cNvPr id="179" name="Straight Connector 178" title="Q lines">
              <a:extLst>
                <a:ext uri="{FF2B5EF4-FFF2-40B4-BE49-F238E27FC236}">
                  <a16:creationId xmlns:a16="http://schemas.microsoft.com/office/drawing/2014/main" id="{BBEE8E19-EC5F-412E-AD30-249FA58C09F9}"/>
                </a:ext>
              </a:extLst>
            </p:cNvPr>
            <p:cNvCxnSpPr>
              <a:cxnSpLocks/>
            </p:cNvCxnSpPr>
            <p:nvPr/>
          </p:nvCxnSpPr>
          <p:spPr>
            <a:xfrm>
              <a:off x="6246612" y="3119045"/>
              <a:ext cx="0" cy="165472"/>
            </a:xfrm>
            <a:prstGeom prst="line">
              <a:avLst/>
            </a:prstGeom>
            <a:noFill/>
            <a:ln w="15875" cap="flat" cmpd="sng" algn="ctr">
              <a:solidFill>
                <a:sysClr val="windowText" lastClr="000000">
                  <a:lumMod val="75000"/>
                  <a:lumOff val="25000"/>
                </a:sysClr>
              </a:solidFill>
              <a:prstDash val="solid"/>
              <a:miter lim="800000"/>
              <a:headEnd type="none" w="sm" len="sm"/>
              <a:tailEnd type="none" w="sm" len="sm"/>
            </a:ln>
            <a:effectLst/>
          </p:spPr>
        </p:cxnSp>
        <p:cxnSp>
          <p:nvCxnSpPr>
            <p:cNvPr id="180" name="Straight Connector 179" title="Q lines">
              <a:extLst>
                <a:ext uri="{FF2B5EF4-FFF2-40B4-BE49-F238E27FC236}">
                  <a16:creationId xmlns:a16="http://schemas.microsoft.com/office/drawing/2014/main" id="{0975A9AA-5637-45A0-8423-F537CD540099}"/>
                </a:ext>
              </a:extLst>
            </p:cNvPr>
            <p:cNvCxnSpPr>
              <a:cxnSpLocks/>
            </p:cNvCxnSpPr>
            <p:nvPr/>
          </p:nvCxnSpPr>
          <p:spPr>
            <a:xfrm>
              <a:off x="7541396" y="3119046"/>
              <a:ext cx="0" cy="165471"/>
            </a:xfrm>
            <a:prstGeom prst="line">
              <a:avLst/>
            </a:prstGeom>
            <a:noFill/>
            <a:ln w="6350" cap="flat" cmpd="sng" algn="ctr">
              <a:solidFill>
                <a:sysClr val="window" lastClr="FFFFFF">
                  <a:lumMod val="85000"/>
                </a:sysClr>
              </a:solidFill>
              <a:prstDash val="sysDash"/>
              <a:miter lim="800000"/>
              <a:headEnd type="none" w="sm" len="sm"/>
              <a:tailEnd type="none" w="sm" len="sm"/>
            </a:ln>
            <a:effectLst/>
          </p:spPr>
        </p:cxnSp>
        <p:cxnSp>
          <p:nvCxnSpPr>
            <p:cNvPr id="181" name="Straight Connector 180" title="Q lines">
              <a:extLst>
                <a:ext uri="{FF2B5EF4-FFF2-40B4-BE49-F238E27FC236}">
                  <a16:creationId xmlns:a16="http://schemas.microsoft.com/office/drawing/2014/main" id="{C9D77B5A-D6D2-45D9-8C36-229C9E7BB70B}"/>
                </a:ext>
              </a:extLst>
            </p:cNvPr>
            <p:cNvCxnSpPr>
              <a:cxnSpLocks/>
            </p:cNvCxnSpPr>
            <p:nvPr/>
          </p:nvCxnSpPr>
          <p:spPr>
            <a:xfrm>
              <a:off x="8188788" y="3119046"/>
              <a:ext cx="0" cy="165471"/>
            </a:xfrm>
            <a:prstGeom prst="line">
              <a:avLst/>
            </a:prstGeom>
            <a:noFill/>
            <a:ln w="6350" cap="flat" cmpd="sng" algn="ctr">
              <a:solidFill>
                <a:sysClr val="window" lastClr="FFFFFF">
                  <a:lumMod val="85000"/>
                </a:sysClr>
              </a:solidFill>
              <a:prstDash val="sysDash"/>
              <a:miter lim="800000"/>
              <a:headEnd type="none" w="sm" len="sm"/>
              <a:tailEnd type="none" w="sm" len="sm"/>
            </a:ln>
            <a:effectLst/>
          </p:spPr>
        </p:cxnSp>
        <p:sp>
          <p:nvSpPr>
            <p:cNvPr id="182" name="TextBox 181" title="Quarter Number">
              <a:extLst>
                <a:ext uri="{FF2B5EF4-FFF2-40B4-BE49-F238E27FC236}">
                  <a16:creationId xmlns:a16="http://schemas.microsoft.com/office/drawing/2014/main" id="{66E784B9-8E18-4548-AB1E-3B0049FD11B0}"/>
                </a:ext>
              </a:extLst>
            </p:cNvPr>
            <p:cNvSpPr txBox="1"/>
            <p:nvPr/>
          </p:nvSpPr>
          <p:spPr>
            <a:xfrm>
              <a:off x="6790145" y="3431169"/>
              <a:ext cx="288000" cy="144000"/>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 b="0" i="0" u="none" strike="noStrike" kern="0" cap="none" spc="0" normalizeH="0" baseline="0" noProof="0" dirty="0">
                  <a:ln>
                    <a:noFill/>
                  </a:ln>
                  <a:solidFill>
                    <a:prstClr val="black">
                      <a:lumMod val="65000"/>
                      <a:lumOff val="35000"/>
                    </a:prstClr>
                  </a:solidFill>
                  <a:effectLst/>
                  <a:uLnTx/>
                  <a:uFillTx/>
                  <a:latin typeface="Trebuchet MS" panose="020B0603020202020204"/>
                  <a:ea typeface="+mn-ea"/>
                  <a:cs typeface="+mn-cs"/>
                </a:rPr>
                <a:t>.</a:t>
              </a:r>
            </a:p>
          </p:txBody>
        </p:sp>
        <p:sp>
          <p:nvSpPr>
            <p:cNvPr id="183" name="TextBox 182" title="Quarter Number">
              <a:extLst>
                <a:ext uri="{FF2B5EF4-FFF2-40B4-BE49-F238E27FC236}">
                  <a16:creationId xmlns:a16="http://schemas.microsoft.com/office/drawing/2014/main" id="{FDC3B428-078A-4512-864D-BCCB33CB3111}"/>
                </a:ext>
              </a:extLst>
            </p:cNvPr>
            <p:cNvSpPr txBox="1"/>
            <p:nvPr/>
          </p:nvSpPr>
          <p:spPr>
            <a:xfrm>
              <a:off x="7341227" y="3403274"/>
              <a:ext cx="348573" cy="17189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 b="0" i="0" u="none" strike="noStrike" kern="0" cap="none" spc="0" normalizeH="0" baseline="0" noProof="0" dirty="0">
                  <a:ln>
                    <a:noFill/>
                  </a:ln>
                  <a:solidFill>
                    <a:prstClr val="black">
                      <a:lumMod val="65000"/>
                      <a:lumOff val="35000"/>
                    </a:prstClr>
                  </a:solidFill>
                  <a:effectLst/>
                  <a:uLnTx/>
                  <a:uFillTx/>
                  <a:latin typeface="Trebuchet MS" panose="020B0603020202020204"/>
                  <a:ea typeface="+mn-ea"/>
                  <a:cs typeface="+mn-cs"/>
                </a:rPr>
                <a:t>.</a:t>
              </a:r>
            </a:p>
          </p:txBody>
        </p:sp>
        <p:sp>
          <p:nvSpPr>
            <p:cNvPr id="184" name="TextBox 183" title="Quarter Number">
              <a:extLst>
                <a:ext uri="{FF2B5EF4-FFF2-40B4-BE49-F238E27FC236}">
                  <a16:creationId xmlns:a16="http://schemas.microsoft.com/office/drawing/2014/main" id="{58A752C6-410B-4B92-A357-04BB5860D92F}"/>
                </a:ext>
              </a:extLst>
            </p:cNvPr>
            <p:cNvSpPr txBox="1"/>
            <p:nvPr/>
          </p:nvSpPr>
          <p:spPr>
            <a:xfrm>
              <a:off x="7978988" y="3403274"/>
              <a:ext cx="358327" cy="171895"/>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 b="0" i="0" u="none" strike="noStrike" kern="0" cap="none" spc="0" normalizeH="0" baseline="0" noProof="0" dirty="0">
                  <a:ln>
                    <a:noFill/>
                  </a:ln>
                  <a:solidFill>
                    <a:prstClr val="black">
                      <a:lumMod val="65000"/>
                      <a:lumOff val="35000"/>
                    </a:prstClr>
                  </a:solidFill>
                  <a:effectLst/>
                  <a:uLnTx/>
                  <a:uFillTx/>
                  <a:latin typeface="Trebuchet MS" panose="020B0603020202020204"/>
                  <a:ea typeface="+mn-ea"/>
                  <a:cs typeface="+mn-cs"/>
                </a:rPr>
                <a:t>.</a:t>
              </a:r>
            </a:p>
          </p:txBody>
        </p:sp>
      </p:grpSp>
      <p:grpSp>
        <p:nvGrpSpPr>
          <p:cNvPr id="185" name="Group 184" title="Year 2">
            <a:extLst>
              <a:ext uri="{FF2B5EF4-FFF2-40B4-BE49-F238E27FC236}">
                <a16:creationId xmlns:a16="http://schemas.microsoft.com/office/drawing/2014/main" id="{6D10E535-6FDB-4E6F-ABFB-B30354642EF5}"/>
              </a:ext>
            </a:extLst>
          </p:cNvPr>
          <p:cNvGrpSpPr/>
          <p:nvPr/>
        </p:nvGrpSpPr>
        <p:grpSpPr>
          <a:xfrm>
            <a:off x="2602329" y="3295492"/>
            <a:ext cx="2093036" cy="421313"/>
            <a:chOff x="3309141" y="3119046"/>
            <a:chExt cx="2759196" cy="561751"/>
          </a:xfrm>
          <a:solidFill>
            <a:srgbClr val="F2F2F2">
              <a:lumMod val="90000"/>
            </a:srgbClr>
          </a:solidFill>
        </p:grpSpPr>
        <p:sp>
          <p:nvSpPr>
            <p:cNvPr id="186" name="Arrow: Right 185" title="Year Arrow">
              <a:extLst>
                <a:ext uri="{FF2B5EF4-FFF2-40B4-BE49-F238E27FC236}">
                  <a16:creationId xmlns:a16="http://schemas.microsoft.com/office/drawing/2014/main" id="{FA88E70D-34A6-4535-B9A3-3B8D33B662F4}"/>
                </a:ext>
              </a:extLst>
            </p:cNvPr>
            <p:cNvSpPr/>
            <p:nvPr/>
          </p:nvSpPr>
          <p:spPr>
            <a:xfrm>
              <a:off x="3309141" y="3325541"/>
              <a:ext cx="2759196" cy="355256"/>
            </a:xfrm>
            <a:prstGeom prst="rightArrow">
              <a:avLst>
                <a:gd name="adj1" fmla="val 100000"/>
                <a:gd name="adj2" fmla="val 50000"/>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white"/>
                </a:solidFill>
                <a:effectLst/>
                <a:uLnTx/>
                <a:uFillTx/>
                <a:latin typeface="Trebuchet MS" panose="020B0603020202020204"/>
                <a:ea typeface="+mn-ea"/>
                <a:cs typeface="+mn-cs"/>
              </a:endParaRPr>
            </a:p>
          </p:txBody>
        </p:sp>
        <p:sp>
          <p:nvSpPr>
            <p:cNvPr id="187" name="Oval 186" title="Quarter Background Cirlce">
              <a:extLst>
                <a:ext uri="{FF2B5EF4-FFF2-40B4-BE49-F238E27FC236}">
                  <a16:creationId xmlns:a16="http://schemas.microsoft.com/office/drawing/2014/main" id="{BE9E0C1D-1AE4-4454-8310-61C96E94317B}"/>
                </a:ext>
              </a:extLst>
            </p:cNvPr>
            <p:cNvSpPr/>
            <p:nvPr/>
          </p:nvSpPr>
          <p:spPr>
            <a:xfrm>
              <a:off x="5494904" y="3403274"/>
              <a:ext cx="211582" cy="211582"/>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Trebuchet MS" panose="020B0603020202020204"/>
                <a:ea typeface="+mn-ea"/>
                <a:cs typeface="+mn-cs"/>
              </a:endParaRPr>
            </a:p>
          </p:txBody>
        </p:sp>
        <p:sp>
          <p:nvSpPr>
            <p:cNvPr id="188" name="Oval 187" title="Quarter Background Cirlce">
              <a:extLst>
                <a:ext uri="{FF2B5EF4-FFF2-40B4-BE49-F238E27FC236}">
                  <a16:creationId xmlns:a16="http://schemas.microsoft.com/office/drawing/2014/main" id="{E098C2A5-6069-4EA2-A933-248E3AFF6462}"/>
                </a:ext>
              </a:extLst>
            </p:cNvPr>
            <p:cNvSpPr/>
            <p:nvPr/>
          </p:nvSpPr>
          <p:spPr>
            <a:xfrm>
              <a:off x="4845879" y="3403274"/>
              <a:ext cx="211582" cy="211582"/>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Trebuchet MS" panose="020B0603020202020204"/>
                <a:ea typeface="+mn-ea"/>
                <a:cs typeface="+mn-cs"/>
              </a:endParaRPr>
            </a:p>
          </p:txBody>
        </p:sp>
        <p:sp>
          <p:nvSpPr>
            <p:cNvPr id="189" name="Oval 188" title="Quarter Background Cirlce">
              <a:extLst>
                <a:ext uri="{FF2B5EF4-FFF2-40B4-BE49-F238E27FC236}">
                  <a16:creationId xmlns:a16="http://schemas.microsoft.com/office/drawing/2014/main" id="{B29C59FA-026A-4932-B1BE-F9E6CCF0C8C5}"/>
                </a:ext>
              </a:extLst>
            </p:cNvPr>
            <p:cNvSpPr/>
            <p:nvPr/>
          </p:nvSpPr>
          <p:spPr>
            <a:xfrm>
              <a:off x="4209357" y="3403274"/>
              <a:ext cx="211582" cy="211582"/>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Trebuchet MS" panose="020B0603020202020204"/>
                <a:ea typeface="+mn-ea"/>
                <a:cs typeface="+mn-cs"/>
              </a:endParaRPr>
            </a:p>
          </p:txBody>
        </p:sp>
        <p:sp>
          <p:nvSpPr>
            <p:cNvPr id="190" name="Oval 189" title="Quarter Background Cirlce">
              <a:extLst>
                <a:ext uri="{FF2B5EF4-FFF2-40B4-BE49-F238E27FC236}">
                  <a16:creationId xmlns:a16="http://schemas.microsoft.com/office/drawing/2014/main" id="{43559F02-60C0-412D-BAFB-455496568E96}"/>
                </a:ext>
              </a:extLst>
            </p:cNvPr>
            <p:cNvSpPr/>
            <p:nvPr/>
          </p:nvSpPr>
          <p:spPr>
            <a:xfrm>
              <a:off x="3552167" y="3403274"/>
              <a:ext cx="211582" cy="211582"/>
            </a:xfrm>
            <a:prstGeom prst="ellipse">
              <a:avLst/>
            </a:prstGeom>
            <a:grp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Trebuchet MS" panose="020B0603020202020204"/>
                <a:ea typeface="+mn-ea"/>
                <a:cs typeface="+mn-cs"/>
              </a:endParaRPr>
            </a:p>
          </p:txBody>
        </p:sp>
        <p:cxnSp>
          <p:nvCxnSpPr>
            <p:cNvPr id="191" name="Straight Connector 190" title="Q lines">
              <a:extLst>
                <a:ext uri="{FF2B5EF4-FFF2-40B4-BE49-F238E27FC236}">
                  <a16:creationId xmlns:a16="http://schemas.microsoft.com/office/drawing/2014/main" id="{C32F6D0C-E6BD-4158-A504-5BD9772FACA7}"/>
                </a:ext>
              </a:extLst>
            </p:cNvPr>
            <p:cNvCxnSpPr>
              <a:cxnSpLocks/>
            </p:cNvCxnSpPr>
            <p:nvPr/>
          </p:nvCxnSpPr>
          <p:spPr>
            <a:xfrm>
              <a:off x="3657043" y="3119046"/>
              <a:ext cx="0" cy="165471"/>
            </a:xfrm>
            <a:prstGeom prst="line">
              <a:avLst/>
            </a:prstGeom>
            <a:grpFill/>
            <a:ln w="15875" cap="flat" cmpd="sng" algn="ctr">
              <a:solidFill>
                <a:sysClr val="windowText" lastClr="000000">
                  <a:lumMod val="75000"/>
                  <a:lumOff val="25000"/>
                </a:sysClr>
              </a:solidFill>
              <a:prstDash val="solid"/>
              <a:miter lim="800000"/>
              <a:headEnd type="none" w="sm" len="sm"/>
              <a:tailEnd type="none" w="sm" len="sm"/>
            </a:ln>
            <a:effectLst/>
          </p:spPr>
        </p:cxnSp>
        <p:cxnSp>
          <p:nvCxnSpPr>
            <p:cNvPr id="192" name="Straight Connector 191" title="Q lines">
              <a:extLst>
                <a:ext uri="{FF2B5EF4-FFF2-40B4-BE49-F238E27FC236}">
                  <a16:creationId xmlns:a16="http://schemas.microsoft.com/office/drawing/2014/main" id="{DB0E9AD0-A197-4AA2-AC06-8B90C3ADD847}"/>
                </a:ext>
              </a:extLst>
            </p:cNvPr>
            <p:cNvCxnSpPr>
              <a:cxnSpLocks/>
            </p:cNvCxnSpPr>
            <p:nvPr/>
          </p:nvCxnSpPr>
          <p:spPr>
            <a:xfrm>
              <a:off x="4304435" y="3119046"/>
              <a:ext cx="0" cy="165471"/>
            </a:xfrm>
            <a:prstGeom prst="line">
              <a:avLst/>
            </a:prstGeom>
            <a:grpFill/>
            <a:ln w="6350" cap="flat" cmpd="sng" algn="ctr">
              <a:solidFill>
                <a:sysClr val="window" lastClr="FFFFFF">
                  <a:lumMod val="85000"/>
                </a:sysClr>
              </a:solidFill>
              <a:prstDash val="sysDash"/>
              <a:miter lim="800000"/>
              <a:headEnd type="none" w="sm" len="sm"/>
              <a:tailEnd type="none" w="sm" len="sm"/>
            </a:ln>
            <a:effectLst/>
          </p:spPr>
        </p:cxnSp>
        <p:cxnSp>
          <p:nvCxnSpPr>
            <p:cNvPr id="193" name="Straight Connector 192" title="Q lines">
              <a:extLst>
                <a:ext uri="{FF2B5EF4-FFF2-40B4-BE49-F238E27FC236}">
                  <a16:creationId xmlns:a16="http://schemas.microsoft.com/office/drawing/2014/main" id="{175656A5-C14A-418B-8456-D8B45977BDB6}"/>
                </a:ext>
              </a:extLst>
            </p:cNvPr>
            <p:cNvCxnSpPr>
              <a:cxnSpLocks/>
            </p:cNvCxnSpPr>
            <p:nvPr/>
          </p:nvCxnSpPr>
          <p:spPr>
            <a:xfrm>
              <a:off x="4951827" y="3119046"/>
              <a:ext cx="0" cy="165471"/>
            </a:xfrm>
            <a:prstGeom prst="line">
              <a:avLst/>
            </a:prstGeom>
            <a:grpFill/>
            <a:ln w="6350" cap="flat" cmpd="sng" algn="ctr">
              <a:solidFill>
                <a:sysClr val="window" lastClr="FFFFFF">
                  <a:lumMod val="85000"/>
                </a:sysClr>
              </a:solidFill>
              <a:prstDash val="sysDash"/>
              <a:miter lim="800000"/>
              <a:headEnd type="none" w="sm" len="sm"/>
              <a:tailEnd type="none" w="sm" len="sm"/>
            </a:ln>
            <a:effectLst/>
          </p:spPr>
        </p:cxnSp>
        <p:cxnSp>
          <p:nvCxnSpPr>
            <p:cNvPr id="194" name="Straight Connector 193" title="Q lines">
              <a:extLst>
                <a:ext uri="{FF2B5EF4-FFF2-40B4-BE49-F238E27FC236}">
                  <a16:creationId xmlns:a16="http://schemas.microsoft.com/office/drawing/2014/main" id="{F1BBDF9C-985A-4AE1-8F41-66BE4ABF6E68}"/>
                </a:ext>
              </a:extLst>
            </p:cNvPr>
            <p:cNvCxnSpPr>
              <a:cxnSpLocks/>
            </p:cNvCxnSpPr>
            <p:nvPr/>
          </p:nvCxnSpPr>
          <p:spPr>
            <a:xfrm>
              <a:off x="5599219" y="3119046"/>
              <a:ext cx="0" cy="165471"/>
            </a:xfrm>
            <a:prstGeom prst="line">
              <a:avLst/>
            </a:prstGeom>
            <a:grpFill/>
            <a:ln w="6350" cap="flat" cmpd="sng" algn="ctr">
              <a:solidFill>
                <a:sysClr val="window" lastClr="FFFFFF">
                  <a:lumMod val="85000"/>
                </a:sysClr>
              </a:solidFill>
              <a:prstDash val="sysDash"/>
              <a:miter lim="800000"/>
              <a:headEnd type="none" w="sm" len="sm"/>
              <a:tailEnd type="none" w="sm" len="sm"/>
            </a:ln>
            <a:effectLst/>
          </p:spPr>
        </p:cxnSp>
        <p:sp>
          <p:nvSpPr>
            <p:cNvPr id="195" name="TextBox 194" title="Quarter Number">
              <a:extLst>
                <a:ext uri="{FF2B5EF4-FFF2-40B4-BE49-F238E27FC236}">
                  <a16:creationId xmlns:a16="http://schemas.microsoft.com/office/drawing/2014/main" id="{496BD908-5BAF-41FB-8609-F036950EEC01}"/>
                </a:ext>
              </a:extLst>
            </p:cNvPr>
            <p:cNvSpPr txBox="1"/>
            <p:nvPr/>
          </p:nvSpPr>
          <p:spPr>
            <a:xfrm>
              <a:off x="3516710" y="3431169"/>
              <a:ext cx="288000" cy="144000"/>
            </a:xfrm>
            <a:prstGeom prst="rect">
              <a:avLst/>
            </a:prstGeom>
            <a:grp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dirty="0">
                  <a:ln>
                    <a:noFill/>
                  </a:ln>
                  <a:solidFill>
                    <a:prstClr val="black">
                      <a:lumMod val="65000"/>
                      <a:lumOff val="35000"/>
                    </a:prstClr>
                  </a:solidFill>
                  <a:effectLst/>
                  <a:uLnTx/>
                  <a:uFillTx/>
                  <a:latin typeface="Trebuchet MS" panose="020B0603020202020204"/>
                  <a:ea typeface="+mn-ea"/>
                  <a:cs typeface="+mn-cs"/>
                </a:rPr>
                <a:t>…</a:t>
              </a:r>
              <a:endParaRPr kumimoji="0" lang="en-US" sz="750" b="0" i="0" u="none" strike="noStrike" kern="0" cap="none" spc="0" normalizeH="0" baseline="0" noProof="0" dirty="0">
                <a:ln>
                  <a:noFill/>
                </a:ln>
                <a:solidFill>
                  <a:prstClr val="white">
                    <a:lumMod val="75000"/>
                  </a:prstClr>
                </a:solidFill>
                <a:effectLst/>
                <a:uLnTx/>
                <a:uFillTx/>
                <a:latin typeface="Trebuchet MS" panose="020B0603020202020204"/>
                <a:ea typeface="+mn-ea"/>
                <a:cs typeface="+mn-cs"/>
              </a:endParaRPr>
            </a:p>
          </p:txBody>
        </p:sp>
        <p:sp>
          <p:nvSpPr>
            <p:cNvPr id="197" name="TextBox 196" title="Quarter Number">
              <a:extLst>
                <a:ext uri="{FF2B5EF4-FFF2-40B4-BE49-F238E27FC236}">
                  <a16:creationId xmlns:a16="http://schemas.microsoft.com/office/drawing/2014/main" id="{4CC5D380-BC30-4CD6-A2C6-95F691174B92}"/>
                </a:ext>
              </a:extLst>
            </p:cNvPr>
            <p:cNvSpPr txBox="1"/>
            <p:nvPr/>
          </p:nvSpPr>
          <p:spPr>
            <a:xfrm>
              <a:off x="4735750" y="3429000"/>
              <a:ext cx="363990" cy="146169"/>
            </a:xfrm>
            <a:prstGeom prst="rect">
              <a:avLst/>
            </a:prstGeom>
            <a:grp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dirty="0">
                  <a:ln>
                    <a:noFill/>
                  </a:ln>
                  <a:solidFill>
                    <a:prstClr val="black">
                      <a:lumMod val="65000"/>
                      <a:lumOff val="35000"/>
                    </a:prstClr>
                  </a:solidFill>
                  <a:effectLst/>
                  <a:uLnTx/>
                  <a:uFillTx/>
                  <a:latin typeface="Trebuchet MS" panose="020B0603020202020204"/>
                  <a:ea typeface="+mn-ea"/>
                  <a:cs typeface="+mn-cs"/>
                </a:rPr>
                <a:t>.</a:t>
              </a:r>
              <a:endParaRPr kumimoji="0" lang="en-US" sz="750" b="0" i="0" u="none" strike="noStrike" kern="0" cap="none" spc="0" normalizeH="0" baseline="0" noProof="0" dirty="0">
                <a:ln>
                  <a:noFill/>
                </a:ln>
                <a:solidFill>
                  <a:prstClr val="black">
                    <a:lumMod val="65000"/>
                    <a:lumOff val="35000"/>
                  </a:prstClr>
                </a:solidFill>
                <a:effectLst/>
                <a:uLnTx/>
                <a:uFillTx/>
                <a:latin typeface="Trebuchet MS" panose="020B0603020202020204"/>
                <a:ea typeface="+mn-ea"/>
                <a:cs typeface="+mn-cs"/>
              </a:endParaRPr>
            </a:p>
          </p:txBody>
        </p:sp>
        <p:sp>
          <p:nvSpPr>
            <p:cNvPr id="198" name="TextBox 197" title="Quarter Number">
              <a:extLst>
                <a:ext uri="{FF2B5EF4-FFF2-40B4-BE49-F238E27FC236}">
                  <a16:creationId xmlns:a16="http://schemas.microsoft.com/office/drawing/2014/main" id="{05390A8D-10EA-48EC-9136-8AA90B0C27E0}"/>
                </a:ext>
              </a:extLst>
            </p:cNvPr>
            <p:cNvSpPr txBox="1"/>
            <p:nvPr/>
          </p:nvSpPr>
          <p:spPr>
            <a:xfrm>
              <a:off x="5417053" y="3409876"/>
              <a:ext cx="401375" cy="183687"/>
            </a:xfrm>
            <a:prstGeom prst="rect">
              <a:avLst/>
            </a:prstGeom>
            <a:grp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dirty="0">
                  <a:ln>
                    <a:noFill/>
                  </a:ln>
                  <a:solidFill>
                    <a:prstClr val="black">
                      <a:lumMod val="65000"/>
                      <a:lumOff val="35000"/>
                    </a:prstClr>
                  </a:solidFill>
                  <a:effectLst/>
                  <a:uLnTx/>
                  <a:uFillTx/>
                  <a:latin typeface="Trebuchet MS" panose="020B0603020202020204"/>
                  <a:ea typeface="+mn-ea"/>
                  <a:cs typeface="+mn-cs"/>
                </a:rPr>
                <a:t>..</a:t>
              </a:r>
              <a:endParaRPr kumimoji="0" lang="en-US" sz="750" b="0" i="0" u="none" strike="noStrike" kern="0" cap="none" spc="0" normalizeH="0" baseline="0" noProof="0" dirty="0">
                <a:ln>
                  <a:noFill/>
                </a:ln>
                <a:solidFill>
                  <a:prstClr val="black">
                    <a:lumMod val="65000"/>
                    <a:lumOff val="35000"/>
                  </a:prstClr>
                </a:solidFill>
                <a:effectLst/>
                <a:uLnTx/>
                <a:uFillTx/>
                <a:latin typeface="Trebuchet MS" panose="020B0603020202020204"/>
                <a:ea typeface="+mn-ea"/>
                <a:cs typeface="+mn-cs"/>
              </a:endParaRPr>
            </a:p>
          </p:txBody>
        </p:sp>
      </p:grpSp>
      <p:grpSp>
        <p:nvGrpSpPr>
          <p:cNvPr id="199" name="Group 198" title="Year 1">
            <a:extLst>
              <a:ext uri="{FF2B5EF4-FFF2-40B4-BE49-F238E27FC236}">
                <a16:creationId xmlns:a16="http://schemas.microsoft.com/office/drawing/2014/main" id="{7FA2441E-93AC-42CF-86EE-B081EB1E2293}"/>
              </a:ext>
            </a:extLst>
          </p:cNvPr>
          <p:cNvGrpSpPr/>
          <p:nvPr/>
        </p:nvGrpSpPr>
        <p:grpSpPr>
          <a:xfrm>
            <a:off x="770289" y="3306196"/>
            <a:ext cx="2021576" cy="421313"/>
            <a:chOff x="791681" y="3119046"/>
            <a:chExt cx="2695434" cy="561751"/>
          </a:xfrm>
        </p:grpSpPr>
        <p:cxnSp>
          <p:nvCxnSpPr>
            <p:cNvPr id="200" name="Straight Connector 199" title="Q lines">
              <a:extLst>
                <a:ext uri="{FF2B5EF4-FFF2-40B4-BE49-F238E27FC236}">
                  <a16:creationId xmlns:a16="http://schemas.microsoft.com/office/drawing/2014/main" id="{47A345CC-640E-4B9E-8357-1759AC941F88}"/>
                </a:ext>
              </a:extLst>
            </p:cNvPr>
            <p:cNvCxnSpPr>
              <a:cxnSpLocks/>
            </p:cNvCxnSpPr>
            <p:nvPr/>
          </p:nvCxnSpPr>
          <p:spPr>
            <a:xfrm>
              <a:off x="1703309" y="3119046"/>
              <a:ext cx="0" cy="165471"/>
            </a:xfrm>
            <a:prstGeom prst="line">
              <a:avLst/>
            </a:prstGeom>
            <a:noFill/>
            <a:ln w="6350" cap="flat" cmpd="sng" algn="ctr">
              <a:solidFill>
                <a:sysClr val="window" lastClr="FFFFFF">
                  <a:lumMod val="85000"/>
                </a:sysClr>
              </a:solidFill>
              <a:prstDash val="sysDash"/>
              <a:miter lim="800000"/>
              <a:headEnd type="none" w="sm" len="sm"/>
              <a:tailEnd type="none" w="sm" len="sm"/>
            </a:ln>
            <a:effectLst/>
          </p:spPr>
        </p:cxnSp>
        <p:sp>
          <p:nvSpPr>
            <p:cNvPr id="201" name="Arrow: Right 200" title="Year Arrow">
              <a:extLst>
                <a:ext uri="{FF2B5EF4-FFF2-40B4-BE49-F238E27FC236}">
                  <a16:creationId xmlns:a16="http://schemas.microsoft.com/office/drawing/2014/main" id="{774DDED7-2DC0-47E0-87ED-308699B64B52}"/>
                </a:ext>
              </a:extLst>
            </p:cNvPr>
            <p:cNvSpPr/>
            <p:nvPr/>
          </p:nvSpPr>
          <p:spPr>
            <a:xfrm>
              <a:off x="791681" y="3325541"/>
              <a:ext cx="2695434" cy="355256"/>
            </a:xfrm>
            <a:prstGeom prst="rightArrow">
              <a:avLst>
                <a:gd name="adj1" fmla="val 100000"/>
                <a:gd name="adj2" fmla="val 50000"/>
              </a:avLst>
            </a:prstGeom>
            <a:solidFill>
              <a:srgbClr val="8D652F">
                <a:lumMod val="20000"/>
                <a:lumOff val="8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white"/>
                </a:solidFill>
                <a:effectLst/>
                <a:uLnTx/>
                <a:uFillTx/>
                <a:latin typeface="Trebuchet MS" panose="020B0603020202020204"/>
                <a:ea typeface="+mn-ea"/>
                <a:cs typeface="+mn-cs"/>
              </a:endParaRPr>
            </a:p>
          </p:txBody>
        </p:sp>
        <p:sp>
          <p:nvSpPr>
            <p:cNvPr id="202" name="Oval 201" title="Quarter Background Cirlce">
              <a:extLst>
                <a:ext uri="{FF2B5EF4-FFF2-40B4-BE49-F238E27FC236}">
                  <a16:creationId xmlns:a16="http://schemas.microsoft.com/office/drawing/2014/main" id="{AC8ECCFD-E6A1-4DCF-BD9E-2FDD4ABC3186}"/>
                </a:ext>
              </a:extLst>
            </p:cNvPr>
            <p:cNvSpPr/>
            <p:nvPr/>
          </p:nvSpPr>
          <p:spPr>
            <a:xfrm>
              <a:off x="2913639" y="3403274"/>
              <a:ext cx="211582" cy="211582"/>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Trebuchet MS" panose="020B0603020202020204"/>
                <a:ea typeface="+mn-ea"/>
                <a:cs typeface="+mn-cs"/>
              </a:endParaRPr>
            </a:p>
          </p:txBody>
        </p:sp>
        <p:sp>
          <p:nvSpPr>
            <p:cNvPr id="203" name="Oval 202" title="Quarter Background Cirlce">
              <a:extLst>
                <a:ext uri="{FF2B5EF4-FFF2-40B4-BE49-F238E27FC236}">
                  <a16:creationId xmlns:a16="http://schemas.microsoft.com/office/drawing/2014/main" id="{2D5A2DA4-3729-463F-AFBF-096FEDBD7891}"/>
                </a:ext>
              </a:extLst>
            </p:cNvPr>
            <p:cNvSpPr/>
            <p:nvPr/>
          </p:nvSpPr>
          <p:spPr>
            <a:xfrm>
              <a:off x="2256010" y="3403274"/>
              <a:ext cx="211582" cy="211582"/>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Trebuchet MS" panose="020B0603020202020204"/>
                <a:ea typeface="+mn-ea"/>
                <a:cs typeface="+mn-cs"/>
              </a:endParaRPr>
            </a:p>
          </p:txBody>
        </p:sp>
        <p:sp>
          <p:nvSpPr>
            <p:cNvPr id="204" name="Oval 203" title="Quarter Background Cirlce">
              <a:extLst>
                <a:ext uri="{FF2B5EF4-FFF2-40B4-BE49-F238E27FC236}">
                  <a16:creationId xmlns:a16="http://schemas.microsoft.com/office/drawing/2014/main" id="{B2F7B600-FE83-492E-9E0A-EB1D86AB73EB}"/>
                </a:ext>
              </a:extLst>
            </p:cNvPr>
            <p:cNvSpPr/>
            <p:nvPr/>
          </p:nvSpPr>
          <p:spPr>
            <a:xfrm>
              <a:off x="1611747" y="3403274"/>
              <a:ext cx="211582" cy="211582"/>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Trebuchet MS" panose="020B0603020202020204"/>
                <a:ea typeface="+mn-ea"/>
                <a:cs typeface="+mn-cs"/>
              </a:endParaRPr>
            </a:p>
          </p:txBody>
        </p:sp>
        <p:sp>
          <p:nvSpPr>
            <p:cNvPr id="205" name="Oval 204" title="Quarter Background Cirlce">
              <a:extLst>
                <a:ext uri="{FF2B5EF4-FFF2-40B4-BE49-F238E27FC236}">
                  <a16:creationId xmlns:a16="http://schemas.microsoft.com/office/drawing/2014/main" id="{9CCDD186-BF61-4994-9368-7A031D35DEA7}"/>
                </a:ext>
              </a:extLst>
            </p:cNvPr>
            <p:cNvSpPr/>
            <p:nvPr/>
          </p:nvSpPr>
          <p:spPr>
            <a:xfrm>
              <a:off x="965783" y="3403274"/>
              <a:ext cx="211582" cy="211582"/>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Trebuchet MS" panose="020B0603020202020204"/>
                <a:ea typeface="+mn-ea"/>
                <a:cs typeface="+mn-cs"/>
              </a:endParaRPr>
            </a:p>
          </p:txBody>
        </p:sp>
        <p:cxnSp>
          <p:nvCxnSpPr>
            <p:cNvPr id="206" name="Straight Connector 205" title="Q lines">
              <a:extLst>
                <a:ext uri="{FF2B5EF4-FFF2-40B4-BE49-F238E27FC236}">
                  <a16:creationId xmlns:a16="http://schemas.microsoft.com/office/drawing/2014/main" id="{DD8FC7BC-5533-438B-9221-08C695192CA5}"/>
                </a:ext>
              </a:extLst>
            </p:cNvPr>
            <p:cNvCxnSpPr>
              <a:cxnSpLocks/>
            </p:cNvCxnSpPr>
            <p:nvPr/>
          </p:nvCxnSpPr>
          <p:spPr>
            <a:xfrm>
              <a:off x="1067475" y="3119046"/>
              <a:ext cx="0" cy="165471"/>
            </a:xfrm>
            <a:prstGeom prst="line">
              <a:avLst/>
            </a:prstGeom>
            <a:noFill/>
            <a:ln w="15875" cap="flat" cmpd="sng" algn="ctr">
              <a:solidFill>
                <a:sysClr val="windowText" lastClr="000000">
                  <a:lumMod val="75000"/>
                  <a:lumOff val="25000"/>
                </a:sysClr>
              </a:solidFill>
              <a:prstDash val="solid"/>
              <a:miter lim="800000"/>
              <a:headEnd type="none" w="sm" len="sm"/>
              <a:tailEnd type="none" w="sm" len="sm"/>
            </a:ln>
            <a:effectLst/>
          </p:spPr>
        </p:cxnSp>
        <p:cxnSp>
          <p:nvCxnSpPr>
            <p:cNvPr id="207" name="Straight Connector 206" title="Q lines">
              <a:extLst>
                <a:ext uri="{FF2B5EF4-FFF2-40B4-BE49-F238E27FC236}">
                  <a16:creationId xmlns:a16="http://schemas.microsoft.com/office/drawing/2014/main" id="{E13EE48A-D0DA-44ED-AF2F-DBB2A25C74E0}"/>
                </a:ext>
              </a:extLst>
            </p:cNvPr>
            <p:cNvCxnSpPr>
              <a:cxnSpLocks/>
            </p:cNvCxnSpPr>
            <p:nvPr/>
          </p:nvCxnSpPr>
          <p:spPr>
            <a:xfrm>
              <a:off x="2362259" y="3119046"/>
              <a:ext cx="0" cy="165471"/>
            </a:xfrm>
            <a:prstGeom prst="line">
              <a:avLst/>
            </a:prstGeom>
            <a:noFill/>
            <a:ln w="6350" cap="flat" cmpd="sng" algn="ctr">
              <a:solidFill>
                <a:sysClr val="window" lastClr="FFFFFF">
                  <a:lumMod val="85000"/>
                </a:sysClr>
              </a:solidFill>
              <a:prstDash val="sysDash"/>
              <a:miter lim="800000"/>
              <a:headEnd type="none" w="sm" len="sm"/>
              <a:tailEnd type="none" w="sm" len="sm"/>
            </a:ln>
            <a:effectLst/>
          </p:spPr>
        </p:cxnSp>
        <p:cxnSp>
          <p:nvCxnSpPr>
            <p:cNvPr id="208" name="Straight Connector 207" title="Q lines">
              <a:extLst>
                <a:ext uri="{FF2B5EF4-FFF2-40B4-BE49-F238E27FC236}">
                  <a16:creationId xmlns:a16="http://schemas.microsoft.com/office/drawing/2014/main" id="{17E52B3F-642C-4EC2-8EFB-9D04CB0A5EB3}"/>
                </a:ext>
              </a:extLst>
            </p:cNvPr>
            <p:cNvCxnSpPr>
              <a:cxnSpLocks/>
            </p:cNvCxnSpPr>
            <p:nvPr/>
          </p:nvCxnSpPr>
          <p:spPr>
            <a:xfrm>
              <a:off x="3009651" y="3119046"/>
              <a:ext cx="0" cy="165471"/>
            </a:xfrm>
            <a:prstGeom prst="line">
              <a:avLst/>
            </a:prstGeom>
            <a:noFill/>
            <a:ln w="6350" cap="flat" cmpd="sng" algn="ctr">
              <a:solidFill>
                <a:sysClr val="window" lastClr="FFFFFF">
                  <a:lumMod val="85000"/>
                </a:sysClr>
              </a:solidFill>
              <a:prstDash val="sysDash"/>
              <a:miter lim="800000"/>
              <a:headEnd type="none" w="sm" len="sm"/>
              <a:tailEnd type="none" w="sm" len="sm"/>
            </a:ln>
            <a:effectLst/>
          </p:spPr>
        </p:cxnSp>
        <p:sp>
          <p:nvSpPr>
            <p:cNvPr id="209" name="TextBox 208" title="Quarter Number">
              <a:extLst>
                <a:ext uri="{FF2B5EF4-FFF2-40B4-BE49-F238E27FC236}">
                  <a16:creationId xmlns:a16="http://schemas.microsoft.com/office/drawing/2014/main" id="{C2FD6046-378C-48A6-AD96-91093126DFCE}"/>
                </a:ext>
              </a:extLst>
            </p:cNvPr>
            <p:cNvSpPr txBox="1"/>
            <p:nvPr/>
          </p:nvSpPr>
          <p:spPr>
            <a:xfrm>
              <a:off x="937939" y="3431169"/>
              <a:ext cx="288000" cy="144000"/>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dirty="0">
                  <a:ln>
                    <a:noFill/>
                  </a:ln>
                  <a:solidFill>
                    <a:prstClr val="black">
                      <a:lumMod val="65000"/>
                      <a:lumOff val="35000"/>
                    </a:prstClr>
                  </a:solidFill>
                  <a:effectLst/>
                  <a:uLnTx/>
                  <a:uFillTx/>
                  <a:latin typeface="Trebuchet MS" panose="020B0603020202020204"/>
                  <a:ea typeface="+mn-ea"/>
                  <a:cs typeface="+mn-cs"/>
                </a:rPr>
                <a:t>.</a:t>
              </a:r>
              <a:endParaRPr kumimoji="0" lang="en-US" sz="750" b="0" i="0" u="none" strike="noStrike" kern="0" cap="none" spc="0" normalizeH="0" baseline="0" noProof="0" dirty="0">
                <a:ln>
                  <a:noFill/>
                </a:ln>
                <a:solidFill>
                  <a:prstClr val="white">
                    <a:lumMod val="75000"/>
                  </a:prstClr>
                </a:solidFill>
                <a:effectLst/>
                <a:uLnTx/>
                <a:uFillTx/>
                <a:latin typeface="Trebuchet MS" panose="020B0603020202020204"/>
                <a:ea typeface="+mn-ea"/>
                <a:cs typeface="+mn-cs"/>
              </a:endParaRPr>
            </a:p>
          </p:txBody>
        </p:sp>
        <p:sp>
          <p:nvSpPr>
            <p:cNvPr id="210" name="TextBox 209" title="Quarter Number">
              <a:extLst>
                <a:ext uri="{FF2B5EF4-FFF2-40B4-BE49-F238E27FC236}">
                  <a16:creationId xmlns:a16="http://schemas.microsoft.com/office/drawing/2014/main" id="{E723DF1F-E94A-4AB0-86DC-EA74282E48F1}"/>
                </a:ext>
              </a:extLst>
            </p:cNvPr>
            <p:cNvSpPr txBox="1"/>
            <p:nvPr/>
          </p:nvSpPr>
          <p:spPr>
            <a:xfrm>
              <a:off x="1574165" y="3431169"/>
              <a:ext cx="288000" cy="144000"/>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 b="0" i="0" u="none" strike="noStrike" kern="0" cap="none" spc="0" normalizeH="0" baseline="0" noProof="0" dirty="0">
                  <a:ln>
                    <a:noFill/>
                  </a:ln>
                  <a:solidFill>
                    <a:prstClr val="black">
                      <a:lumMod val="65000"/>
                      <a:lumOff val="35000"/>
                    </a:prstClr>
                  </a:solidFill>
                  <a:effectLst/>
                  <a:uLnTx/>
                  <a:uFillTx/>
                  <a:latin typeface="Trebuchet MS" panose="020B0603020202020204"/>
                  <a:ea typeface="+mn-ea"/>
                  <a:cs typeface="+mn-cs"/>
                </a:rPr>
                <a:t>.</a:t>
              </a:r>
            </a:p>
          </p:txBody>
        </p:sp>
        <p:sp>
          <p:nvSpPr>
            <p:cNvPr id="211" name="TextBox 210" title="Quarter Number">
              <a:extLst>
                <a:ext uri="{FF2B5EF4-FFF2-40B4-BE49-F238E27FC236}">
                  <a16:creationId xmlns:a16="http://schemas.microsoft.com/office/drawing/2014/main" id="{5A8DEF46-ACC8-4140-9F0A-B3AB97E9F600}"/>
                </a:ext>
              </a:extLst>
            </p:cNvPr>
            <p:cNvSpPr txBox="1"/>
            <p:nvPr/>
          </p:nvSpPr>
          <p:spPr>
            <a:xfrm>
              <a:off x="2221680" y="3431169"/>
              <a:ext cx="288000" cy="144000"/>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dirty="0">
                  <a:ln>
                    <a:noFill/>
                  </a:ln>
                  <a:solidFill>
                    <a:prstClr val="black">
                      <a:lumMod val="65000"/>
                      <a:lumOff val="35000"/>
                    </a:prstClr>
                  </a:solidFill>
                  <a:effectLst/>
                  <a:uLnTx/>
                  <a:uFillTx/>
                  <a:latin typeface="Trebuchet MS" panose="020B0603020202020204"/>
                  <a:ea typeface="+mn-ea"/>
                  <a:cs typeface="+mn-cs"/>
                </a:rPr>
                <a:t>.</a:t>
              </a:r>
              <a:endParaRPr kumimoji="0" lang="en-US" sz="750" b="0" i="0" u="none" strike="noStrike" kern="0" cap="none" spc="0" normalizeH="0" baseline="0" noProof="0" dirty="0">
                <a:ln>
                  <a:noFill/>
                </a:ln>
                <a:solidFill>
                  <a:prstClr val="black">
                    <a:lumMod val="65000"/>
                    <a:lumOff val="35000"/>
                  </a:prstClr>
                </a:solidFill>
                <a:effectLst/>
                <a:uLnTx/>
                <a:uFillTx/>
                <a:latin typeface="Trebuchet MS" panose="020B0603020202020204"/>
                <a:ea typeface="+mn-ea"/>
                <a:cs typeface="+mn-cs"/>
              </a:endParaRPr>
            </a:p>
          </p:txBody>
        </p:sp>
        <p:sp>
          <p:nvSpPr>
            <p:cNvPr id="212" name="TextBox 211" title="Quarter Number">
              <a:extLst>
                <a:ext uri="{FF2B5EF4-FFF2-40B4-BE49-F238E27FC236}">
                  <a16:creationId xmlns:a16="http://schemas.microsoft.com/office/drawing/2014/main" id="{262B9306-E376-4157-8F25-DE37F1991396}"/>
                </a:ext>
              </a:extLst>
            </p:cNvPr>
            <p:cNvSpPr txBox="1"/>
            <p:nvPr/>
          </p:nvSpPr>
          <p:spPr>
            <a:xfrm>
              <a:off x="2869195" y="3431169"/>
              <a:ext cx="288000" cy="144000"/>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dirty="0">
                  <a:ln>
                    <a:noFill/>
                  </a:ln>
                  <a:solidFill>
                    <a:prstClr val="black">
                      <a:lumMod val="65000"/>
                      <a:lumOff val="35000"/>
                    </a:prstClr>
                  </a:solidFill>
                  <a:effectLst/>
                  <a:uLnTx/>
                  <a:uFillTx/>
                  <a:latin typeface="Trebuchet MS" panose="020B0603020202020204"/>
                  <a:ea typeface="+mn-ea"/>
                  <a:cs typeface="+mn-cs"/>
                </a:rPr>
                <a:t>.</a:t>
              </a:r>
              <a:endParaRPr kumimoji="0" lang="en-US" sz="750" b="0" i="0" u="none" strike="noStrike" kern="0" cap="none" spc="0" normalizeH="0" baseline="0" noProof="0" dirty="0">
                <a:ln>
                  <a:noFill/>
                </a:ln>
                <a:solidFill>
                  <a:prstClr val="black">
                    <a:lumMod val="65000"/>
                    <a:lumOff val="35000"/>
                  </a:prstClr>
                </a:solidFill>
                <a:effectLst/>
                <a:uLnTx/>
                <a:uFillTx/>
                <a:latin typeface="Trebuchet MS" panose="020B0603020202020204"/>
                <a:ea typeface="+mn-ea"/>
                <a:cs typeface="+mn-cs"/>
              </a:endParaRPr>
            </a:p>
          </p:txBody>
        </p:sp>
      </p:grpSp>
      <p:grpSp>
        <p:nvGrpSpPr>
          <p:cNvPr id="213" name="Group 212" title="Year 4">
            <a:extLst>
              <a:ext uri="{FF2B5EF4-FFF2-40B4-BE49-F238E27FC236}">
                <a16:creationId xmlns:a16="http://schemas.microsoft.com/office/drawing/2014/main" id="{568991B0-99E3-4879-83EB-6DC212E2FEBA}"/>
              </a:ext>
            </a:extLst>
          </p:cNvPr>
          <p:cNvGrpSpPr/>
          <p:nvPr/>
        </p:nvGrpSpPr>
        <p:grpSpPr>
          <a:xfrm>
            <a:off x="6540956" y="3305867"/>
            <a:ext cx="2349885" cy="421641"/>
            <a:chOff x="8481353" y="3119046"/>
            <a:chExt cx="3133180" cy="562188"/>
          </a:xfrm>
        </p:grpSpPr>
        <p:cxnSp>
          <p:nvCxnSpPr>
            <p:cNvPr id="214" name="Straight Connector 213" title="Q lines">
              <a:extLst>
                <a:ext uri="{FF2B5EF4-FFF2-40B4-BE49-F238E27FC236}">
                  <a16:creationId xmlns:a16="http://schemas.microsoft.com/office/drawing/2014/main" id="{F7869B65-0BA2-4BB3-9996-18E84DD8DF97}"/>
                </a:ext>
              </a:extLst>
            </p:cNvPr>
            <p:cNvCxnSpPr>
              <a:cxnSpLocks/>
            </p:cNvCxnSpPr>
            <p:nvPr/>
          </p:nvCxnSpPr>
          <p:spPr>
            <a:xfrm>
              <a:off x="10785757" y="3119046"/>
              <a:ext cx="0" cy="165471"/>
            </a:xfrm>
            <a:prstGeom prst="line">
              <a:avLst/>
            </a:prstGeom>
            <a:noFill/>
            <a:ln w="6350" cap="flat" cmpd="sng" algn="ctr">
              <a:solidFill>
                <a:sysClr val="window" lastClr="FFFFFF">
                  <a:lumMod val="85000"/>
                </a:sysClr>
              </a:solidFill>
              <a:prstDash val="sysDash"/>
              <a:miter lim="800000"/>
              <a:headEnd type="none" w="sm" len="sm"/>
              <a:tailEnd type="none" w="sm" len="sm"/>
            </a:ln>
            <a:effectLst/>
          </p:spPr>
        </p:cxnSp>
        <p:cxnSp>
          <p:nvCxnSpPr>
            <p:cNvPr id="215" name="Straight Connector 214" title="Q lines">
              <a:extLst>
                <a:ext uri="{FF2B5EF4-FFF2-40B4-BE49-F238E27FC236}">
                  <a16:creationId xmlns:a16="http://schemas.microsoft.com/office/drawing/2014/main" id="{A4311A0D-97B5-4C81-BBB9-BC5EFE7850FE}"/>
                </a:ext>
              </a:extLst>
            </p:cNvPr>
            <p:cNvCxnSpPr>
              <a:cxnSpLocks/>
            </p:cNvCxnSpPr>
            <p:nvPr/>
          </p:nvCxnSpPr>
          <p:spPr>
            <a:xfrm>
              <a:off x="9481202" y="3119046"/>
              <a:ext cx="0" cy="165471"/>
            </a:xfrm>
            <a:prstGeom prst="line">
              <a:avLst/>
            </a:prstGeom>
            <a:noFill/>
            <a:ln w="6350" cap="flat" cmpd="sng" algn="ctr">
              <a:solidFill>
                <a:sysClr val="window" lastClr="FFFFFF">
                  <a:lumMod val="85000"/>
                </a:sysClr>
              </a:solidFill>
              <a:prstDash val="sysDash"/>
              <a:miter lim="800000"/>
              <a:headEnd type="none" w="sm" len="sm"/>
              <a:tailEnd type="none" w="sm" len="sm"/>
            </a:ln>
            <a:effectLst/>
          </p:spPr>
        </p:cxnSp>
        <p:sp>
          <p:nvSpPr>
            <p:cNvPr id="216" name="Arrow: Right 215" title="Year Arrow">
              <a:extLst>
                <a:ext uri="{FF2B5EF4-FFF2-40B4-BE49-F238E27FC236}">
                  <a16:creationId xmlns:a16="http://schemas.microsoft.com/office/drawing/2014/main" id="{F28219C1-1D0E-425A-8869-733E130FDDD2}"/>
                </a:ext>
              </a:extLst>
            </p:cNvPr>
            <p:cNvSpPr/>
            <p:nvPr/>
          </p:nvSpPr>
          <p:spPr>
            <a:xfrm>
              <a:off x="8481353" y="3325978"/>
              <a:ext cx="3133180" cy="355256"/>
            </a:xfrm>
            <a:prstGeom prst="rightArrow">
              <a:avLst>
                <a:gd name="adj1" fmla="val 100000"/>
                <a:gd name="adj2" fmla="val 50000"/>
              </a:avLst>
            </a:prstGeom>
            <a:solidFill>
              <a:srgbClr val="398769">
                <a:lumMod val="40000"/>
                <a:lumOff val="60000"/>
              </a:srgbClr>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200" b="0" i="0" u="none" strike="noStrike" kern="0" cap="none" spc="0" normalizeH="0" baseline="0" noProof="0" dirty="0">
                <a:ln>
                  <a:noFill/>
                </a:ln>
                <a:solidFill>
                  <a:prstClr val="white"/>
                </a:solidFill>
                <a:effectLst/>
                <a:uLnTx/>
                <a:uFillTx/>
                <a:latin typeface="Trebuchet MS" panose="020B0603020202020204"/>
                <a:ea typeface="+mn-ea"/>
                <a:cs typeface="+mn-cs"/>
              </a:endParaRPr>
            </a:p>
          </p:txBody>
        </p:sp>
        <p:sp>
          <p:nvSpPr>
            <p:cNvPr id="217" name="Oval 216" title="Quarter Background Cirlce">
              <a:extLst>
                <a:ext uri="{FF2B5EF4-FFF2-40B4-BE49-F238E27FC236}">
                  <a16:creationId xmlns:a16="http://schemas.microsoft.com/office/drawing/2014/main" id="{33ECAD4A-A862-4C42-80C2-D9B6E1F9ED79}"/>
                </a:ext>
              </a:extLst>
            </p:cNvPr>
            <p:cNvSpPr/>
            <p:nvPr/>
          </p:nvSpPr>
          <p:spPr>
            <a:xfrm>
              <a:off x="10682502" y="3403274"/>
              <a:ext cx="211582" cy="211582"/>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Trebuchet MS" panose="020B0603020202020204"/>
                <a:ea typeface="+mn-ea"/>
                <a:cs typeface="+mn-cs"/>
              </a:endParaRPr>
            </a:p>
          </p:txBody>
        </p:sp>
        <p:sp>
          <p:nvSpPr>
            <p:cNvPr id="218" name="Oval 217" title="Quarter Background Cirlce">
              <a:extLst>
                <a:ext uri="{FF2B5EF4-FFF2-40B4-BE49-F238E27FC236}">
                  <a16:creationId xmlns:a16="http://schemas.microsoft.com/office/drawing/2014/main" id="{335E61AD-2516-4CB3-A11C-8DBDD46F67BD}"/>
                </a:ext>
              </a:extLst>
            </p:cNvPr>
            <p:cNvSpPr/>
            <p:nvPr/>
          </p:nvSpPr>
          <p:spPr>
            <a:xfrm>
              <a:off x="10031923" y="3403274"/>
              <a:ext cx="211582" cy="211582"/>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Trebuchet MS" panose="020B0603020202020204"/>
                <a:ea typeface="+mn-ea"/>
                <a:cs typeface="+mn-cs"/>
              </a:endParaRPr>
            </a:p>
          </p:txBody>
        </p:sp>
        <p:sp>
          <p:nvSpPr>
            <p:cNvPr id="219" name="Oval 218" title="Quarter Background Cirlce">
              <a:extLst>
                <a:ext uri="{FF2B5EF4-FFF2-40B4-BE49-F238E27FC236}">
                  <a16:creationId xmlns:a16="http://schemas.microsoft.com/office/drawing/2014/main" id="{FDB4BB09-50D0-456F-81A5-9B7020E3BCB4}"/>
                </a:ext>
              </a:extLst>
            </p:cNvPr>
            <p:cNvSpPr/>
            <p:nvPr/>
          </p:nvSpPr>
          <p:spPr>
            <a:xfrm>
              <a:off x="9384678" y="3403274"/>
              <a:ext cx="211582" cy="211582"/>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Trebuchet MS" panose="020B0603020202020204"/>
                <a:ea typeface="+mn-ea"/>
                <a:cs typeface="+mn-cs"/>
              </a:endParaRPr>
            </a:p>
          </p:txBody>
        </p:sp>
        <p:sp>
          <p:nvSpPr>
            <p:cNvPr id="220" name="Oval 219" title="Quarter Background Cirlce">
              <a:extLst>
                <a:ext uri="{FF2B5EF4-FFF2-40B4-BE49-F238E27FC236}">
                  <a16:creationId xmlns:a16="http://schemas.microsoft.com/office/drawing/2014/main" id="{744B6315-039E-4F25-9531-440F3CCFD06C}"/>
                </a:ext>
              </a:extLst>
            </p:cNvPr>
            <p:cNvSpPr/>
            <p:nvPr/>
          </p:nvSpPr>
          <p:spPr>
            <a:xfrm>
              <a:off x="8731634" y="3403274"/>
              <a:ext cx="211582" cy="211582"/>
            </a:xfrm>
            <a:prstGeom prst="ellipse">
              <a:avLst/>
            </a:prstGeom>
            <a:solidFill>
              <a:sysClr val="window" lastClr="FFFFFF"/>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350" b="0" i="0" u="none" strike="noStrike" kern="0" cap="none" spc="0" normalizeH="0" baseline="0" noProof="0" dirty="0">
                <a:ln>
                  <a:noFill/>
                </a:ln>
                <a:solidFill>
                  <a:prstClr val="white"/>
                </a:solidFill>
                <a:effectLst/>
                <a:uLnTx/>
                <a:uFillTx/>
                <a:latin typeface="Trebuchet MS" panose="020B0603020202020204"/>
                <a:ea typeface="+mn-ea"/>
                <a:cs typeface="+mn-cs"/>
              </a:endParaRPr>
            </a:p>
          </p:txBody>
        </p:sp>
        <p:cxnSp>
          <p:nvCxnSpPr>
            <p:cNvPr id="221" name="Straight Connector 220" title="Q lines">
              <a:extLst>
                <a:ext uri="{FF2B5EF4-FFF2-40B4-BE49-F238E27FC236}">
                  <a16:creationId xmlns:a16="http://schemas.microsoft.com/office/drawing/2014/main" id="{F5E13F72-63C1-40AF-8C1B-A86298A65CA2}"/>
                </a:ext>
              </a:extLst>
            </p:cNvPr>
            <p:cNvCxnSpPr>
              <a:cxnSpLocks/>
            </p:cNvCxnSpPr>
            <p:nvPr/>
          </p:nvCxnSpPr>
          <p:spPr>
            <a:xfrm>
              <a:off x="8836180" y="3119046"/>
              <a:ext cx="0" cy="165471"/>
            </a:xfrm>
            <a:prstGeom prst="line">
              <a:avLst/>
            </a:prstGeom>
            <a:noFill/>
            <a:ln w="15875" cap="flat" cmpd="sng" algn="ctr">
              <a:solidFill>
                <a:sysClr val="windowText" lastClr="000000">
                  <a:lumMod val="75000"/>
                  <a:lumOff val="25000"/>
                </a:sysClr>
              </a:solidFill>
              <a:prstDash val="solid"/>
              <a:miter lim="800000"/>
              <a:headEnd type="none" w="sm" len="sm"/>
              <a:tailEnd type="none" w="sm" len="sm"/>
            </a:ln>
            <a:effectLst/>
          </p:spPr>
        </p:cxnSp>
        <p:cxnSp>
          <p:nvCxnSpPr>
            <p:cNvPr id="222" name="Straight Connector 221" title="Q lines">
              <a:extLst>
                <a:ext uri="{FF2B5EF4-FFF2-40B4-BE49-F238E27FC236}">
                  <a16:creationId xmlns:a16="http://schemas.microsoft.com/office/drawing/2014/main" id="{4DA32733-AD88-4D31-849B-B5BB0E15AB49}"/>
                </a:ext>
              </a:extLst>
            </p:cNvPr>
            <p:cNvCxnSpPr>
              <a:cxnSpLocks/>
            </p:cNvCxnSpPr>
            <p:nvPr/>
          </p:nvCxnSpPr>
          <p:spPr>
            <a:xfrm>
              <a:off x="10130964" y="3119046"/>
              <a:ext cx="0" cy="165471"/>
            </a:xfrm>
            <a:prstGeom prst="line">
              <a:avLst/>
            </a:prstGeom>
            <a:noFill/>
            <a:ln w="6350" cap="flat" cmpd="sng" algn="ctr">
              <a:solidFill>
                <a:sysClr val="window" lastClr="FFFFFF">
                  <a:lumMod val="85000"/>
                </a:sysClr>
              </a:solidFill>
              <a:prstDash val="sysDash"/>
              <a:miter lim="800000"/>
              <a:headEnd type="none" w="sm" len="sm"/>
              <a:tailEnd type="none" w="sm" len="sm"/>
            </a:ln>
            <a:effectLst/>
          </p:spPr>
        </p:cxnSp>
        <p:sp>
          <p:nvSpPr>
            <p:cNvPr id="223" name="TextBox 222" title="Quarter Number">
              <a:extLst>
                <a:ext uri="{FF2B5EF4-FFF2-40B4-BE49-F238E27FC236}">
                  <a16:creationId xmlns:a16="http://schemas.microsoft.com/office/drawing/2014/main" id="{E6087995-3D73-467A-A53E-6B394B80F941}"/>
                </a:ext>
              </a:extLst>
            </p:cNvPr>
            <p:cNvSpPr txBox="1"/>
            <p:nvPr/>
          </p:nvSpPr>
          <p:spPr>
            <a:xfrm>
              <a:off x="8549260" y="3397280"/>
              <a:ext cx="435570" cy="17788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 b="0" i="0" u="none" strike="noStrike" kern="0" cap="none" spc="0" normalizeH="0" baseline="0" noProof="0" dirty="0">
                  <a:ln>
                    <a:noFill/>
                  </a:ln>
                  <a:solidFill>
                    <a:prstClr val="black"/>
                  </a:solidFill>
                  <a:effectLst/>
                  <a:uLnTx/>
                  <a:uFillTx/>
                  <a:latin typeface="Trebuchet MS" panose="020B0603020202020204"/>
                  <a:ea typeface="+mn-ea"/>
                  <a:cs typeface="+mn-cs"/>
                </a:rPr>
                <a:t>.</a:t>
              </a:r>
            </a:p>
          </p:txBody>
        </p:sp>
        <p:sp>
          <p:nvSpPr>
            <p:cNvPr id="224" name="TextBox 223" title="Quarter Number">
              <a:extLst>
                <a:ext uri="{FF2B5EF4-FFF2-40B4-BE49-F238E27FC236}">
                  <a16:creationId xmlns:a16="http://schemas.microsoft.com/office/drawing/2014/main" id="{51664ECB-3037-4AD4-B07B-8D6B18B7E546}"/>
                </a:ext>
              </a:extLst>
            </p:cNvPr>
            <p:cNvSpPr txBox="1"/>
            <p:nvPr/>
          </p:nvSpPr>
          <p:spPr>
            <a:xfrm>
              <a:off x="9344345" y="3431169"/>
              <a:ext cx="288000" cy="144000"/>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dirty="0">
                  <a:ln>
                    <a:noFill/>
                  </a:ln>
                  <a:solidFill>
                    <a:prstClr val="black">
                      <a:lumMod val="65000"/>
                      <a:lumOff val="35000"/>
                    </a:prstClr>
                  </a:solidFill>
                  <a:effectLst/>
                  <a:uLnTx/>
                  <a:uFillTx/>
                  <a:latin typeface="Trebuchet MS" panose="020B0603020202020204"/>
                  <a:ea typeface="+mn-ea"/>
                  <a:cs typeface="+mn-cs"/>
                </a:rPr>
                <a:t>.</a:t>
              </a:r>
              <a:endParaRPr kumimoji="0" lang="en-US" sz="750" b="0" i="0" u="none" strike="noStrike" kern="0" cap="none" spc="0" normalizeH="0" baseline="0" noProof="0" dirty="0">
                <a:ln>
                  <a:noFill/>
                </a:ln>
                <a:solidFill>
                  <a:prstClr val="black">
                    <a:lumMod val="65000"/>
                    <a:lumOff val="35000"/>
                  </a:prstClr>
                </a:solidFill>
                <a:effectLst/>
                <a:uLnTx/>
                <a:uFillTx/>
                <a:latin typeface="Trebuchet MS" panose="020B0603020202020204"/>
                <a:ea typeface="+mn-ea"/>
                <a:cs typeface="+mn-cs"/>
              </a:endParaRPr>
            </a:p>
          </p:txBody>
        </p:sp>
        <p:sp>
          <p:nvSpPr>
            <p:cNvPr id="225" name="TextBox 224" title="Quarter Number">
              <a:extLst>
                <a:ext uri="{FF2B5EF4-FFF2-40B4-BE49-F238E27FC236}">
                  <a16:creationId xmlns:a16="http://schemas.microsoft.com/office/drawing/2014/main" id="{C6C20ABE-D475-4CCB-8ECF-2911E5F330B4}"/>
                </a:ext>
              </a:extLst>
            </p:cNvPr>
            <p:cNvSpPr txBox="1"/>
            <p:nvPr/>
          </p:nvSpPr>
          <p:spPr>
            <a:xfrm>
              <a:off x="9918927" y="3429000"/>
              <a:ext cx="360933" cy="146169"/>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 b="0" i="0" u="none" strike="noStrike" kern="0" cap="none" spc="0" normalizeH="0" baseline="0" noProof="0" dirty="0">
                  <a:ln>
                    <a:noFill/>
                  </a:ln>
                  <a:solidFill>
                    <a:srgbClr val="FF0000"/>
                  </a:solidFill>
                  <a:effectLst/>
                  <a:uLnTx/>
                  <a:uFillTx/>
                  <a:latin typeface="Trebuchet MS" panose="020B0603020202020204"/>
                  <a:ea typeface="+mn-ea"/>
                  <a:cs typeface="+mn-cs"/>
                </a:rPr>
                <a:t>.</a:t>
              </a:r>
            </a:p>
          </p:txBody>
        </p:sp>
      </p:grpSp>
      <p:sp>
        <p:nvSpPr>
          <p:cNvPr id="226" name="Rectangle 225">
            <a:extLst>
              <a:ext uri="{FF2B5EF4-FFF2-40B4-BE49-F238E27FC236}">
                <a16:creationId xmlns:a16="http://schemas.microsoft.com/office/drawing/2014/main" id="{28257041-707F-4663-BD31-B8FE359BB149}"/>
              </a:ext>
            </a:extLst>
          </p:cNvPr>
          <p:cNvSpPr/>
          <p:nvPr/>
        </p:nvSpPr>
        <p:spPr>
          <a:xfrm>
            <a:off x="1350961" y="3751707"/>
            <a:ext cx="221456" cy="224777"/>
          </a:xfrm>
          <a:prstGeom prst="rect">
            <a:avLst/>
          </a:prstGeom>
          <a:solidFill>
            <a:srgbClr val="F2F2F2"/>
          </a:solidFill>
          <a:ln w="12700" cap="flat" cmpd="sng" algn="ctr">
            <a:solidFill>
              <a:srgbClr val="8D652F">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latin typeface="Trebuchet MS" panose="020B0603020202020204"/>
                <a:ea typeface="+mn-ea"/>
                <a:cs typeface="+mn-cs"/>
              </a:rPr>
              <a:t>1</a:t>
            </a:r>
          </a:p>
        </p:txBody>
      </p:sp>
      <p:sp>
        <p:nvSpPr>
          <p:cNvPr id="227" name="Rectangle 226">
            <a:extLst>
              <a:ext uri="{FF2B5EF4-FFF2-40B4-BE49-F238E27FC236}">
                <a16:creationId xmlns:a16="http://schemas.microsoft.com/office/drawing/2014/main" id="{533C0C0C-DB43-4616-BFFB-8E56FF816F16}"/>
              </a:ext>
            </a:extLst>
          </p:cNvPr>
          <p:cNvSpPr/>
          <p:nvPr/>
        </p:nvSpPr>
        <p:spPr>
          <a:xfrm>
            <a:off x="1805842" y="3757703"/>
            <a:ext cx="221456" cy="224777"/>
          </a:xfrm>
          <a:prstGeom prst="rect">
            <a:avLst/>
          </a:prstGeom>
          <a:solidFill>
            <a:srgbClr val="F2F2F2"/>
          </a:solidFill>
          <a:ln w="12700" cap="flat" cmpd="sng" algn="ctr">
            <a:solidFill>
              <a:srgbClr val="8D652F">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latin typeface="Trebuchet MS" panose="020B0603020202020204"/>
                <a:ea typeface="+mn-ea"/>
                <a:cs typeface="+mn-cs"/>
              </a:rPr>
              <a:t>2</a:t>
            </a:r>
          </a:p>
        </p:txBody>
      </p:sp>
      <p:sp>
        <p:nvSpPr>
          <p:cNvPr id="228" name="Rectangle 227">
            <a:extLst>
              <a:ext uri="{FF2B5EF4-FFF2-40B4-BE49-F238E27FC236}">
                <a16:creationId xmlns:a16="http://schemas.microsoft.com/office/drawing/2014/main" id="{5CA3F60D-C352-4A0E-8F54-8F42252700EE}"/>
              </a:ext>
            </a:extLst>
          </p:cNvPr>
          <p:cNvSpPr/>
          <p:nvPr/>
        </p:nvSpPr>
        <p:spPr>
          <a:xfrm>
            <a:off x="2324284" y="3725813"/>
            <a:ext cx="221456" cy="224777"/>
          </a:xfrm>
          <a:prstGeom prst="rect">
            <a:avLst/>
          </a:prstGeom>
          <a:solidFill>
            <a:srgbClr val="F2F2F2"/>
          </a:solidFill>
          <a:ln w="12700" cap="flat" cmpd="sng" algn="ctr">
            <a:solidFill>
              <a:srgbClr val="8D652F">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latin typeface="Trebuchet MS" panose="020B0603020202020204"/>
                <a:ea typeface="+mn-ea"/>
                <a:cs typeface="+mn-cs"/>
              </a:rPr>
              <a:t>3</a:t>
            </a:r>
          </a:p>
        </p:txBody>
      </p:sp>
      <p:sp>
        <p:nvSpPr>
          <p:cNvPr id="229" name="Rectangle 228">
            <a:extLst>
              <a:ext uri="{FF2B5EF4-FFF2-40B4-BE49-F238E27FC236}">
                <a16:creationId xmlns:a16="http://schemas.microsoft.com/office/drawing/2014/main" id="{4ED0A906-853E-472E-B36C-301FA7335BDD}"/>
              </a:ext>
            </a:extLst>
          </p:cNvPr>
          <p:cNvSpPr/>
          <p:nvPr/>
        </p:nvSpPr>
        <p:spPr>
          <a:xfrm>
            <a:off x="2783892" y="3725813"/>
            <a:ext cx="221456" cy="224777"/>
          </a:xfrm>
          <a:prstGeom prst="rect">
            <a:avLst/>
          </a:prstGeom>
          <a:solidFill>
            <a:srgbClr val="F2F2F2"/>
          </a:solidFill>
          <a:ln w="12700" cap="flat" cmpd="sng" algn="ctr">
            <a:solidFill>
              <a:srgbClr val="8D652F">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latin typeface="Trebuchet MS" panose="020B0603020202020204"/>
                <a:ea typeface="+mn-ea"/>
                <a:cs typeface="+mn-cs"/>
              </a:rPr>
              <a:t>4</a:t>
            </a:r>
          </a:p>
        </p:txBody>
      </p:sp>
      <p:sp>
        <p:nvSpPr>
          <p:cNvPr id="230" name="Rectangle 229">
            <a:extLst>
              <a:ext uri="{FF2B5EF4-FFF2-40B4-BE49-F238E27FC236}">
                <a16:creationId xmlns:a16="http://schemas.microsoft.com/office/drawing/2014/main" id="{9C78AFF1-D819-426D-B30A-3B16D5C674A3}"/>
              </a:ext>
            </a:extLst>
          </p:cNvPr>
          <p:cNvSpPr/>
          <p:nvPr/>
        </p:nvSpPr>
        <p:spPr>
          <a:xfrm>
            <a:off x="3288497" y="3715886"/>
            <a:ext cx="223786" cy="229900"/>
          </a:xfrm>
          <a:prstGeom prst="rect">
            <a:avLst/>
          </a:prstGeom>
          <a:solidFill>
            <a:srgbClr val="F2F2F2"/>
          </a:solidFill>
          <a:ln w="12700" cap="flat" cmpd="sng" algn="ctr">
            <a:solidFill>
              <a:srgbClr val="8D652F">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latin typeface="Trebuchet MS" panose="020B0603020202020204"/>
                <a:ea typeface="+mn-ea"/>
                <a:cs typeface="+mn-cs"/>
              </a:rPr>
              <a:t>5</a:t>
            </a:r>
          </a:p>
        </p:txBody>
      </p:sp>
      <p:sp>
        <p:nvSpPr>
          <p:cNvPr id="231" name="Rectangle 230">
            <a:extLst>
              <a:ext uri="{FF2B5EF4-FFF2-40B4-BE49-F238E27FC236}">
                <a16:creationId xmlns:a16="http://schemas.microsoft.com/office/drawing/2014/main" id="{DAF76BAC-03A9-4AFF-B615-02DC35A78D21}"/>
              </a:ext>
            </a:extLst>
          </p:cNvPr>
          <p:cNvSpPr/>
          <p:nvPr/>
        </p:nvSpPr>
        <p:spPr>
          <a:xfrm>
            <a:off x="3779700" y="3725813"/>
            <a:ext cx="213874" cy="221911"/>
          </a:xfrm>
          <a:prstGeom prst="rect">
            <a:avLst/>
          </a:prstGeom>
          <a:solidFill>
            <a:srgbClr val="F2F2F2"/>
          </a:solidFill>
          <a:ln w="12700" cap="flat" cmpd="sng" algn="ctr">
            <a:solidFill>
              <a:srgbClr val="8D652F">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latin typeface="Trebuchet MS" panose="020B0603020202020204"/>
                <a:ea typeface="+mn-ea"/>
                <a:cs typeface="+mn-cs"/>
              </a:rPr>
              <a:t>6</a:t>
            </a:r>
          </a:p>
        </p:txBody>
      </p:sp>
      <p:sp>
        <p:nvSpPr>
          <p:cNvPr id="232" name="Rectangle 231">
            <a:extLst>
              <a:ext uri="{FF2B5EF4-FFF2-40B4-BE49-F238E27FC236}">
                <a16:creationId xmlns:a16="http://schemas.microsoft.com/office/drawing/2014/main" id="{CBA29E8C-8FD4-4EBB-BECB-C887FF459930}"/>
              </a:ext>
            </a:extLst>
          </p:cNvPr>
          <p:cNvSpPr/>
          <p:nvPr/>
        </p:nvSpPr>
        <p:spPr>
          <a:xfrm>
            <a:off x="4226330" y="3715886"/>
            <a:ext cx="221456" cy="224777"/>
          </a:xfrm>
          <a:prstGeom prst="rect">
            <a:avLst/>
          </a:prstGeom>
          <a:solidFill>
            <a:srgbClr val="F2F2F2"/>
          </a:solidFill>
          <a:ln w="12700" cap="flat" cmpd="sng" algn="ctr">
            <a:solidFill>
              <a:srgbClr val="8D652F">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latin typeface="Trebuchet MS" panose="020B0603020202020204"/>
                <a:ea typeface="+mn-ea"/>
                <a:cs typeface="+mn-cs"/>
              </a:rPr>
              <a:t>7</a:t>
            </a:r>
          </a:p>
        </p:txBody>
      </p:sp>
      <p:sp>
        <p:nvSpPr>
          <p:cNvPr id="233" name="Rectangle 232">
            <a:extLst>
              <a:ext uri="{FF2B5EF4-FFF2-40B4-BE49-F238E27FC236}">
                <a16:creationId xmlns:a16="http://schemas.microsoft.com/office/drawing/2014/main" id="{E8BB07E0-E1B2-487A-B007-A75C17353789}"/>
              </a:ext>
            </a:extLst>
          </p:cNvPr>
          <p:cNvSpPr/>
          <p:nvPr/>
        </p:nvSpPr>
        <p:spPr>
          <a:xfrm>
            <a:off x="4728970" y="3722947"/>
            <a:ext cx="221456" cy="224777"/>
          </a:xfrm>
          <a:prstGeom prst="rect">
            <a:avLst/>
          </a:prstGeom>
          <a:solidFill>
            <a:srgbClr val="F2F2F2"/>
          </a:solidFill>
          <a:ln w="12700" cap="flat" cmpd="sng" algn="ctr">
            <a:solidFill>
              <a:srgbClr val="8D652F">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latin typeface="Trebuchet MS" panose="020B0603020202020204"/>
                <a:ea typeface="+mn-ea"/>
                <a:cs typeface="+mn-cs"/>
              </a:rPr>
              <a:t>8</a:t>
            </a:r>
          </a:p>
        </p:txBody>
      </p:sp>
      <p:sp>
        <p:nvSpPr>
          <p:cNvPr id="234" name="Rectangle 233">
            <a:extLst>
              <a:ext uri="{FF2B5EF4-FFF2-40B4-BE49-F238E27FC236}">
                <a16:creationId xmlns:a16="http://schemas.microsoft.com/office/drawing/2014/main" id="{CFF80B79-2C7C-4C06-ACD6-338C35293CB2}"/>
              </a:ext>
            </a:extLst>
          </p:cNvPr>
          <p:cNvSpPr/>
          <p:nvPr/>
        </p:nvSpPr>
        <p:spPr>
          <a:xfrm>
            <a:off x="5206940" y="3721009"/>
            <a:ext cx="223016" cy="241391"/>
          </a:xfrm>
          <a:prstGeom prst="rect">
            <a:avLst/>
          </a:prstGeom>
          <a:solidFill>
            <a:srgbClr val="F2F2F2"/>
          </a:solidFill>
          <a:ln w="12700" cap="flat" cmpd="sng" algn="ctr">
            <a:solidFill>
              <a:srgbClr val="8D652F">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latin typeface="Trebuchet MS" panose="020B0603020202020204"/>
                <a:ea typeface="+mn-ea"/>
                <a:cs typeface="+mn-cs"/>
              </a:rPr>
              <a:t>9</a:t>
            </a:r>
          </a:p>
        </p:txBody>
      </p:sp>
      <p:sp>
        <p:nvSpPr>
          <p:cNvPr id="235" name="Rectangle 234">
            <a:extLst>
              <a:ext uri="{FF2B5EF4-FFF2-40B4-BE49-F238E27FC236}">
                <a16:creationId xmlns:a16="http://schemas.microsoft.com/office/drawing/2014/main" id="{BF0667D6-C2BB-498D-9FC7-FE81CE00BD6E}"/>
              </a:ext>
            </a:extLst>
          </p:cNvPr>
          <p:cNvSpPr/>
          <p:nvPr/>
        </p:nvSpPr>
        <p:spPr>
          <a:xfrm>
            <a:off x="5675982" y="3710962"/>
            <a:ext cx="304020" cy="262794"/>
          </a:xfrm>
          <a:prstGeom prst="rect">
            <a:avLst/>
          </a:prstGeom>
          <a:solidFill>
            <a:srgbClr val="F2F2F2"/>
          </a:solidFill>
          <a:ln w="12700" cap="flat" cmpd="sng" algn="ctr">
            <a:solidFill>
              <a:srgbClr val="8D652F">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latin typeface="Trebuchet MS" panose="020B0603020202020204"/>
                <a:ea typeface="+mn-ea"/>
                <a:cs typeface="+mn-cs"/>
              </a:rPr>
              <a:t>10</a:t>
            </a:r>
          </a:p>
        </p:txBody>
      </p:sp>
      <p:sp>
        <p:nvSpPr>
          <p:cNvPr id="236" name="Rectangle 235">
            <a:extLst>
              <a:ext uri="{FF2B5EF4-FFF2-40B4-BE49-F238E27FC236}">
                <a16:creationId xmlns:a16="http://schemas.microsoft.com/office/drawing/2014/main" id="{B1D0E0C9-CA7C-44FC-AFEA-72D7CA0F18B4}"/>
              </a:ext>
            </a:extLst>
          </p:cNvPr>
          <p:cNvSpPr/>
          <p:nvPr/>
        </p:nvSpPr>
        <p:spPr>
          <a:xfrm>
            <a:off x="6127765" y="3687721"/>
            <a:ext cx="325095" cy="280258"/>
          </a:xfrm>
          <a:prstGeom prst="rect">
            <a:avLst/>
          </a:prstGeom>
          <a:solidFill>
            <a:srgbClr val="F2F2F2"/>
          </a:solidFill>
          <a:ln w="12700" cap="flat" cmpd="sng" algn="ctr">
            <a:solidFill>
              <a:srgbClr val="8D652F">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latin typeface="Trebuchet MS" panose="020B0603020202020204"/>
                <a:ea typeface="+mn-ea"/>
                <a:cs typeface="+mn-cs"/>
              </a:rPr>
              <a:t>11</a:t>
            </a:r>
          </a:p>
        </p:txBody>
      </p:sp>
      <p:sp>
        <p:nvSpPr>
          <p:cNvPr id="237" name="Rectangle 236">
            <a:extLst>
              <a:ext uri="{FF2B5EF4-FFF2-40B4-BE49-F238E27FC236}">
                <a16:creationId xmlns:a16="http://schemas.microsoft.com/office/drawing/2014/main" id="{7990ADEE-2B2A-4ACB-8F8B-F3368A81D297}"/>
              </a:ext>
            </a:extLst>
          </p:cNvPr>
          <p:cNvSpPr/>
          <p:nvPr/>
        </p:nvSpPr>
        <p:spPr>
          <a:xfrm>
            <a:off x="6748632" y="3724294"/>
            <a:ext cx="346373" cy="262940"/>
          </a:xfrm>
          <a:prstGeom prst="rect">
            <a:avLst/>
          </a:prstGeom>
          <a:solidFill>
            <a:srgbClr val="F2F2F2"/>
          </a:solidFill>
          <a:ln w="12700" cap="flat" cmpd="sng" algn="ctr">
            <a:solidFill>
              <a:srgbClr val="8D652F">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latin typeface="Trebuchet MS" panose="020B0603020202020204"/>
                <a:ea typeface="+mn-ea"/>
                <a:cs typeface="+mn-cs"/>
              </a:rPr>
              <a:t>12</a:t>
            </a:r>
          </a:p>
        </p:txBody>
      </p:sp>
      <p:sp>
        <p:nvSpPr>
          <p:cNvPr id="238" name="TextBox 237">
            <a:extLst>
              <a:ext uri="{FF2B5EF4-FFF2-40B4-BE49-F238E27FC236}">
                <a16:creationId xmlns:a16="http://schemas.microsoft.com/office/drawing/2014/main" id="{CB690EA3-9105-481C-BAF7-FE00B8643EEA}"/>
              </a:ext>
            </a:extLst>
          </p:cNvPr>
          <p:cNvSpPr txBox="1"/>
          <p:nvPr/>
        </p:nvSpPr>
        <p:spPr>
          <a:xfrm rot="16200000">
            <a:off x="803639" y="4455693"/>
            <a:ext cx="1271204"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Trebuchet MS" panose="020B0603020202020204"/>
                <a:ea typeface="+mn-ea"/>
                <a:cs typeface="+mn-cs"/>
              </a:rPr>
              <a:t>Overview- 2/03/21</a:t>
            </a:r>
          </a:p>
        </p:txBody>
      </p:sp>
      <p:sp>
        <p:nvSpPr>
          <p:cNvPr id="239" name="TextBox 238">
            <a:extLst>
              <a:ext uri="{FF2B5EF4-FFF2-40B4-BE49-F238E27FC236}">
                <a16:creationId xmlns:a16="http://schemas.microsoft.com/office/drawing/2014/main" id="{AA2F07A1-D468-4193-80AC-C71F427237A8}"/>
              </a:ext>
            </a:extLst>
          </p:cNvPr>
          <p:cNvSpPr txBox="1"/>
          <p:nvPr/>
        </p:nvSpPr>
        <p:spPr>
          <a:xfrm rot="16200000">
            <a:off x="1312262" y="4386408"/>
            <a:ext cx="1217340"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Trebuchet MS" panose="020B0603020202020204"/>
                <a:ea typeface="+mn-ea"/>
                <a:cs typeface="+mn-cs"/>
              </a:rPr>
              <a:t>Scope - 02/10/21</a:t>
            </a:r>
          </a:p>
        </p:txBody>
      </p:sp>
      <p:sp>
        <p:nvSpPr>
          <p:cNvPr id="240" name="TextBox 239">
            <a:extLst>
              <a:ext uri="{FF2B5EF4-FFF2-40B4-BE49-F238E27FC236}">
                <a16:creationId xmlns:a16="http://schemas.microsoft.com/office/drawing/2014/main" id="{ACC452B7-0B09-45E0-B062-3AB2640C0743}"/>
              </a:ext>
            </a:extLst>
          </p:cNvPr>
          <p:cNvSpPr txBox="1"/>
          <p:nvPr/>
        </p:nvSpPr>
        <p:spPr>
          <a:xfrm rot="16200000">
            <a:off x="1802587" y="4498107"/>
            <a:ext cx="1265635"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Trebuchet MS" panose="020B0603020202020204"/>
                <a:ea typeface="+mn-ea"/>
                <a:cs typeface="+mn-cs"/>
              </a:rPr>
              <a:t>Workplan - 02/17/21</a:t>
            </a:r>
          </a:p>
        </p:txBody>
      </p:sp>
      <p:sp>
        <p:nvSpPr>
          <p:cNvPr id="241" name="TextBox 240">
            <a:extLst>
              <a:ext uri="{FF2B5EF4-FFF2-40B4-BE49-F238E27FC236}">
                <a16:creationId xmlns:a16="http://schemas.microsoft.com/office/drawing/2014/main" id="{D4F18B0B-684D-4A64-B97A-6611E14FD0EC}"/>
              </a:ext>
            </a:extLst>
          </p:cNvPr>
          <p:cNvSpPr txBox="1"/>
          <p:nvPr/>
        </p:nvSpPr>
        <p:spPr>
          <a:xfrm rot="16200000">
            <a:off x="2207899" y="4482049"/>
            <a:ext cx="1408153"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Trebuchet MS" panose="020B0603020202020204"/>
                <a:ea typeface="+mn-ea"/>
                <a:cs typeface="+mn-cs"/>
              </a:rPr>
              <a:t>Scheduling  - 2/24/21</a:t>
            </a:r>
          </a:p>
        </p:txBody>
      </p:sp>
      <p:sp>
        <p:nvSpPr>
          <p:cNvPr id="242" name="TextBox 241">
            <a:extLst>
              <a:ext uri="{FF2B5EF4-FFF2-40B4-BE49-F238E27FC236}">
                <a16:creationId xmlns:a16="http://schemas.microsoft.com/office/drawing/2014/main" id="{AC2C46BB-3A98-4B79-9BCC-381F5B3A7395}"/>
              </a:ext>
            </a:extLst>
          </p:cNvPr>
          <p:cNvSpPr txBox="1"/>
          <p:nvPr/>
        </p:nvSpPr>
        <p:spPr>
          <a:xfrm rot="16200000">
            <a:off x="2361263" y="4869048"/>
            <a:ext cx="2042474"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Trebuchet MS" panose="020B0603020202020204"/>
                <a:ea typeface="+mn-ea"/>
                <a:cs typeface="+mn-cs"/>
              </a:rPr>
              <a:t>Integrated Change Control 3/03/21</a:t>
            </a:r>
          </a:p>
        </p:txBody>
      </p:sp>
      <p:sp>
        <p:nvSpPr>
          <p:cNvPr id="243" name="TextBox 242">
            <a:extLst>
              <a:ext uri="{FF2B5EF4-FFF2-40B4-BE49-F238E27FC236}">
                <a16:creationId xmlns:a16="http://schemas.microsoft.com/office/drawing/2014/main" id="{A6D6EE0F-B52E-4888-95EF-5FCB35073941}"/>
              </a:ext>
            </a:extLst>
          </p:cNvPr>
          <p:cNvSpPr txBox="1"/>
          <p:nvPr/>
        </p:nvSpPr>
        <p:spPr>
          <a:xfrm rot="16200000">
            <a:off x="3019336" y="5017437"/>
            <a:ext cx="2671360"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Trebuchet MS" panose="020B0603020202020204"/>
                <a:ea typeface="+mn-ea"/>
                <a:cs typeface="+mn-cs"/>
              </a:rPr>
              <a:t>Planning and Budgeting Road map  - 3/17/21</a:t>
            </a:r>
          </a:p>
        </p:txBody>
      </p:sp>
      <p:sp>
        <p:nvSpPr>
          <p:cNvPr id="244" name="TextBox 243">
            <a:extLst>
              <a:ext uri="{FF2B5EF4-FFF2-40B4-BE49-F238E27FC236}">
                <a16:creationId xmlns:a16="http://schemas.microsoft.com/office/drawing/2014/main" id="{2844A16A-A38D-4E8F-9141-33AF1747FEC2}"/>
              </a:ext>
            </a:extLst>
          </p:cNvPr>
          <p:cNvSpPr txBox="1"/>
          <p:nvPr/>
        </p:nvSpPr>
        <p:spPr>
          <a:xfrm rot="16200000">
            <a:off x="3692694" y="4897455"/>
            <a:ext cx="2321142"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Trebuchet MS" panose="020B0603020202020204"/>
                <a:ea typeface="+mn-ea"/>
                <a:cs typeface="+mn-cs"/>
              </a:rPr>
              <a:t>Develop a Operating Budget – 3/24/21</a:t>
            </a:r>
          </a:p>
        </p:txBody>
      </p:sp>
      <p:sp>
        <p:nvSpPr>
          <p:cNvPr id="245" name="TextBox 244">
            <a:extLst>
              <a:ext uri="{FF2B5EF4-FFF2-40B4-BE49-F238E27FC236}">
                <a16:creationId xmlns:a16="http://schemas.microsoft.com/office/drawing/2014/main" id="{9767D662-DD1B-4390-B529-F68C8BDE3F1E}"/>
              </a:ext>
            </a:extLst>
          </p:cNvPr>
          <p:cNvSpPr txBox="1"/>
          <p:nvPr/>
        </p:nvSpPr>
        <p:spPr>
          <a:xfrm rot="16200000">
            <a:off x="4292512" y="4889825"/>
            <a:ext cx="2110272"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Trebuchet MS" panose="020B0603020202020204"/>
                <a:ea typeface="+mn-ea"/>
                <a:cs typeface="+mn-cs"/>
              </a:rPr>
              <a:t>Control: Accounting Skills – 3/31/21</a:t>
            </a:r>
          </a:p>
        </p:txBody>
      </p:sp>
      <p:sp>
        <p:nvSpPr>
          <p:cNvPr id="246" name="TextBox 245">
            <a:extLst>
              <a:ext uri="{FF2B5EF4-FFF2-40B4-BE49-F238E27FC236}">
                <a16:creationId xmlns:a16="http://schemas.microsoft.com/office/drawing/2014/main" id="{56962AFF-C743-48B2-9004-3BFE714AFD4B}"/>
              </a:ext>
            </a:extLst>
          </p:cNvPr>
          <p:cNvSpPr txBox="1"/>
          <p:nvPr/>
        </p:nvSpPr>
        <p:spPr>
          <a:xfrm>
            <a:off x="2603801" y="2311599"/>
            <a:ext cx="696467" cy="1107996"/>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sng" strike="noStrike" kern="1200" cap="none" spc="0" normalizeH="0" baseline="0" noProof="0" dirty="0">
                <a:ln>
                  <a:noFill/>
                </a:ln>
                <a:solidFill>
                  <a:srgbClr val="0000CC"/>
                </a:solidFill>
                <a:effectLst/>
                <a:uLnTx/>
                <a:uFillTx/>
                <a:latin typeface="Trebuchet MS" panose="020B0603020202020204"/>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CC"/>
                </a:solidFill>
                <a:effectLst/>
                <a:uLnTx/>
                <a:uFillTx/>
                <a:latin typeface="Trebuchet MS" panose="020B0603020202020204"/>
                <a:ea typeface="+mn-ea"/>
                <a:cs typeface="+mn-cs"/>
              </a:rPr>
              <a:t>Individual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CC"/>
                </a:solidFill>
                <a:effectLst/>
                <a:uLnTx/>
                <a:uFillTx/>
                <a:latin typeface="Trebuchet MS" panose="020B0603020202020204"/>
                <a:ea typeface="+mn-ea"/>
                <a:cs typeface="+mn-cs"/>
              </a:rPr>
              <a:t>WBS &amp;</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CC"/>
                </a:solidFill>
                <a:effectLst/>
                <a:uLnTx/>
                <a:uFillTx/>
                <a:latin typeface="Trebuchet MS" panose="020B0603020202020204"/>
                <a:ea typeface="+mn-ea"/>
                <a:cs typeface="+mn-cs"/>
              </a:rPr>
              <a:t>Schedule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CC"/>
                </a:solidFill>
                <a:effectLst/>
                <a:uLnTx/>
                <a:uFillTx/>
                <a:latin typeface="Trebuchet MS" panose="020B0603020202020204"/>
                <a:ea typeface="+mn-ea"/>
                <a:cs typeface="+mn-cs"/>
              </a:rPr>
              <a:t>Due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CC"/>
                </a:solidFill>
                <a:effectLst/>
                <a:uLnTx/>
                <a:uFillTx/>
                <a:latin typeface="Trebuchet MS" panose="020B0603020202020204"/>
                <a:ea typeface="+mn-ea"/>
                <a:cs typeface="+mn-cs"/>
              </a:rPr>
              <a:t>2/24</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0000CC"/>
              </a:solidFill>
              <a:effectLst/>
              <a:uLnTx/>
              <a:uFillTx/>
              <a:latin typeface="Trebuchet MS" panose="020B0603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0000CC"/>
              </a:solidFill>
              <a:effectLst/>
              <a:uLnTx/>
              <a:uFillTx/>
              <a:latin typeface="Trebuchet MS" panose="020B0603020202020204"/>
              <a:ea typeface="+mn-ea"/>
              <a:cs typeface="+mn-cs"/>
            </a:endParaRPr>
          </a:p>
        </p:txBody>
      </p:sp>
      <p:sp>
        <p:nvSpPr>
          <p:cNvPr id="247" name="TextBox 246">
            <a:extLst>
              <a:ext uri="{FF2B5EF4-FFF2-40B4-BE49-F238E27FC236}">
                <a16:creationId xmlns:a16="http://schemas.microsoft.com/office/drawing/2014/main" id="{D714EF2D-955D-486F-9CD0-4018516BFE4C}"/>
              </a:ext>
            </a:extLst>
          </p:cNvPr>
          <p:cNvSpPr txBox="1"/>
          <p:nvPr/>
        </p:nvSpPr>
        <p:spPr>
          <a:xfrm>
            <a:off x="5473692" y="2596501"/>
            <a:ext cx="760708" cy="83099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sng" strike="noStrike" kern="1200" cap="none" spc="0" normalizeH="0" baseline="0" noProof="0" dirty="0">
                <a:ln>
                  <a:noFill/>
                </a:ln>
                <a:solidFill>
                  <a:srgbClr val="0000CC"/>
                </a:solidFill>
                <a:effectLst/>
                <a:uLnTx/>
                <a:uFillTx/>
                <a:latin typeface="Trebuchet MS" panose="020B0603020202020204"/>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CC"/>
                </a:solidFill>
                <a:effectLst/>
                <a:uLnTx/>
                <a:uFillTx/>
                <a:latin typeface="Trebuchet MS" panose="020B0603020202020204"/>
                <a:ea typeface="+mn-ea"/>
                <a:cs typeface="+mn-cs"/>
              </a:rPr>
              <a:t>Team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CC"/>
                </a:solidFill>
                <a:effectLst/>
                <a:uLnTx/>
                <a:uFillTx/>
                <a:latin typeface="Trebuchet MS" panose="020B0603020202020204"/>
                <a:ea typeface="+mn-ea"/>
                <a:cs typeface="+mn-cs"/>
              </a:rPr>
              <a:t>Detailed Budget Due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CC"/>
                </a:solidFill>
                <a:effectLst/>
                <a:uLnTx/>
                <a:uFillTx/>
                <a:latin typeface="Trebuchet MS" panose="020B0603020202020204"/>
                <a:ea typeface="+mn-ea"/>
                <a:cs typeface="+mn-cs"/>
              </a:rPr>
              <a:t>4/7</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1200" cap="none" spc="0" normalizeH="0" baseline="0" noProof="0" dirty="0">
              <a:ln>
                <a:noFill/>
              </a:ln>
              <a:solidFill>
                <a:srgbClr val="0000CC"/>
              </a:solidFill>
              <a:effectLst/>
              <a:uLnTx/>
              <a:uFillTx/>
              <a:latin typeface="Trebuchet MS" panose="020B0603020202020204"/>
              <a:ea typeface="+mn-ea"/>
              <a:cs typeface="+mn-cs"/>
            </a:endParaRPr>
          </a:p>
        </p:txBody>
      </p:sp>
      <p:sp>
        <p:nvSpPr>
          <p:cNvPr id="248" name="Rectangle 247">
            <a:extLst>
              <a:ext uri="{FF2B5EF4-FFF2-40B4-BE49-F238E27FC236}">
                <a16:creationId xmlns:a16="http://schemas.microsoft.com/office/drawing/2014/main" id="{628A7EEA-41DB-4ACE-929E-6CC9EDC4BF13}"/>
              </a:ext>
            </a:extLst>
          </p:cNvPr>
          <p:cNvSpPr/>
          <p:nvPr/>
        </p:nvSpPr>
        <p:spPr>
          <a:xfrm>
            <a:off x="7650913" y="3728513"/>
            <a:ext cx="338182" cy="258183"/>
          </a:xfrm>
          <a:prstGeom prst="rect">
            <a:avLst/>
          </a:prstGeom>
          <a:solidFill>
            <a:srgbClr val="F2F2F2"/>
          </a:solidFill>
          <a:ln w="12700" cap="flat" cmpd="sng" algn="ctr">
            <a:solidFill>
              <a:srgbClr val="8D652F">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Trebuchet MS" panose="020B0603020202020204"/>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srgbClr val="FF0000"/>
                </a:solidFill>
                <a:effectLst/>
                <a:uLnTx/>
                <a:uFillTx/>
                <a:latin typeface="Trebuchet MS" panose="020B0603020202020204"/>
                <a:ea typeface="+mn-ea"/>
                <a:cs typeface="+mn-cs"/>
              </a:rPr>
              <a:t>14</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900" b="0" i="0" u="none" strike="noStrike" kern="0" cap="none" spc="0" normalizeH="0" baseline="0" noProof="0" dirty="0">
              <a:ln>
                <a:noFill/>
              </a:ln>
              <a:solidFill>
                <a:prstClr val="black"/>
              </a:solidFill>
              <a:effectLst/>
              <a:uLnTx/>
              <a:uFillTx/>
              <a:latin typeface="Trebuchet MS" panose="020B0603020202020204"/>
              <a:ea typeface="+mn-ea"/>
              <a:cs typeface="+mn-cs"/>
            </a:endParaRPr>
          </a:p>
        </p:txBody>
      </p:sp>
      <p:pic>
        <p:nvPicPr>
          <p:cNvPr id="250" name="Graphic 249" title="callout">
            <a:extLst>
              <a:ext uri="{FF2B5EF4-FFF2-40B4-BE49-F238E27FC236}">
                <a16:creationId xmlns:a16="http://schemas.microsoft.com/office/drawing/2014/main" id="{9EF72A0D-9AAB-4AB2-B359-3291F61AD0EF}"/>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6200000">
            <a:off x="3602866" y="3160321"/>
            <a:ext cx="435769" cy="221456"/>
          </a:xfrm>
          <a:prstGeom prst="rect">
            <a:avLst/>
          </a:prstGeom>
        </p:spPr>
      </p:pic>
      <p:grpSp>
        <p:nvGrpSpPr>
          <p:cNvPr id="251" name="Group 250" title="Milestone Text">
            <a:extLst>
              <a:ext uri="{FF2B5EF4-FFF2-40B4-BE49-F238E27FC236}">
                <a16:creationId xmlns:a16="http://schemas.microsoft.com/office/drawing/2014/main" id="{C4459E66-6BF0-430D-9904-61CE1C2374B0}"/>
              </a:ext>
            </a:extLst>
          </p:cNvPr>
          <p:cNvGrpSpPr/>
          <p:nvPr/>
        </p:nvGrpSpPr>
        <p:grpSpPr>
          <a:xfrm>
            <a:off x="3240498" y="2119614"/>
            <a:ext cx="1001076" cy="657913"/>
            <a:chOff x="9143994" y="2568811"/>
            <a:chExt cx="1334768" cy="877217"/>
          </a:xfrm>
        </p:grpSpPr>
        <p:sp>
          <p:nvSpPr>
            <p:cNvPr id="252" name="TextBox 251">
              <a:extLst>
                <a:ext uri="{FF2B5EF4-FFF2-40B4-BE49-F238E27FC236}">
                  <a16:creationId xmlns:a16="http://schemas.microsoft.com/office/drawing/2014/main" id="{50409BC8-DA90-4063-BC26-A22ADB92A2B0}"/>
                </a:ext>
              </a:extLst>
            </p:cNvPr>
            <p:cNvSpPr txBox="1"/>
            <p:nvPr/>
          </p:nvSpPr>
          <p:spPr>
            <a:xfrm>
              <a:off x="9151845" y="2568811"/>
              <a:ext cx="1294783" cy="43088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0000"/>
                  </a:solidFill>
                  <a:effectLst/>
                  <a:uLnTx/>
                  <a:uFillTx/>
                  <a:latin typeface="Trebuchet MS" panose="020B0603020202020204"/>
                  <a:ea typeface="+mn-ea"/>
                  <a:cs typeface="+mn-cs"/>
                </a:rPr>
                <a:t>Midterm Exam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50" b="1" i="0" u="none" strike="noStrike" kern="1200" cap="none" spc="0" normalizeH="0" baseline="0" noProof="0" dirty="0">
                  <a:ln>
                    <a:noFill/>
                  </a:ln>
                  <a:solidFill>
                    <a:srgbClr val="FF0000"/>
                  </a:solidFill>
                  <a:effectLst/>
                  <a:uLnTx/>
                  <a:uFillTx/>
                  <a:latin typeface="Trebuchet MS" panose="020B0603020202020204"/>
                  <a:ea typeface="+mn-ea"/>
                  <a:cs typeface="+mn-cs"/>
                </a:rPr>
                <a:t>3/10</a:t>
              </a:r>
            </a:p>
          </p:txBody>
        </p:sp>
        <p:sp>
          <p:nvSpPr>
            <p:cNvPr id="253" name="TextBox 252">
              <a:extLst>
                <a:ext uri="{FF2B5EF4-FFF2-40B4-BE49-F238E27FC236}">
                  <a16:creationId xmlns:a16="http://schemas.microsoft.com/office/drawing/2014/main" id="{B3E505C2-A061-45C5-9DB5-70AD06AC765E}"/>
                </a:ext>
              </a:extLst>
            </p:cNvPr>
            <p:cNvSpPr txBox="1"/>
            <p:nvPr/>
          </p:nvSpPr>
          <p:spPr>
            <a:xfrm>
              <a:off x="9143994" y="2882172"/>
              <a:ext cx="1294783" cy="307776"/>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75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endParaRPr>
            </a:p>
          </p:txBody>
        </p:sp>
        <p:sp>
          <p:nvSpPr>
            <p:cNvPr id="254" name="TextBox 253">
              <a:extLst>
                <a:ext uri="{FF2B5EF4-FFF2-40B4-BE49-F238E27FC236}">
                  <a16:creationId xmlns:a16="http://schemas.microsoft.com/office/drawing/2014/main" id="{786A6A14-A860-4F7B-B771-D71CF10D67F9}"/>
                </a:ext>
              </a:extLst>
            </p:cNvPr>
            <p:cNvSpPr txBox="1"/>
            <p:nvPr/>
          </p:nvSpPr>
          <p:spPr>
            <a:xfrm>
              <a:off x="9183981" y="3277059"/>
              <a:ext cx="1294781" cy="168969"/>
            </a:xfrm>
            <a:prstGeom prst="rect">
              <a:avLst/>
            </a:prstGeom>
            <a:noFill/>
          </p:spPr>
          <p:txBody>
            <a:bodyPr wrap="square" lIns="0" tIns="0" rIns="0" bIns="0" rtlCol="0">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750" b="0" i="0" u="none" strike="noStrike" kern="1200" cap="none" spc="0" normalizeH="0" baseline="0" noProof="0" dirty="0">
                <a:ln>
                  <a:noFill/>
                </a:ln>
                <a:solidFill>
                  <a:srgbClr val="FF0000"/>
                </a:solidFill>
                <a:effectLst/>
                <a:uLnTx/>
                <a:uFillTx/>
                <a:latin typeface="Trebuchet MS" panose="020B0603020202020204"/>
                <a:ea typeface="+mn-ea"/>
                <a:cs typeface="+mn-cs"/>
              </a:endParaRPr>
            </a:p>
          </p:txBody>
        </p:sp>
      </p:grpSp>
      <p:sp>
        <p:nvSpPr>
          <p:cNvPr id="255" name="Oval 254" title="Milestone Number">
            <a:extLst>
              <a:ext uri="{FF2B5EF4-FFF2-40B4-BE49-F238E27FC236}">
                <a16:creationId xmlns:a16="http://schemas.microsoft.com/office/drawing/2014/main" id="{377D6438-921D-40F6-A99E-F4DF2D7F15BA}"/>
              </a:ext>
            </a:extLst>
          </p:cNvPr>
          <p:cNvSpPr/>
          <p:nvPr/>
        </p:nvSpPr>
        <p:spPr>
          <a:xfrm>
            <a:off x="3573406" y="2792839"/>
            <a:ext cx="305755" cy="305755"/>
          </a:xfrm>
          <a:prstGeom prst="ellipse">
            <a:avLst/>
          </a:prstGeom>
          <a:solidFill>
            <a:srgbClr val="FFC000"/>
          </a:solidFill>
          <a:ln w="12700" cap="flat" cmpd="sng" algn="ctr">
            <a:noFill/>
            <a:prstDash val="solid"/>
            <a:miter lim="800000"/>
          </a:ln>
          <a:effectLst>
            <a:outerShdw blurRad="25400" dist="12700" dir="2700000" algn="tl" rotWithShape="0">
              <a:prstClr val="black">
                <a:alpha val="40000"/>
              </a:prstClr>
            </a:outerShdw>
          </a:effectLst>
        </p:spPr>
        <p:txBody>
          <a:bodyPr lIns="0" tIns="0" rIns="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750" b="0" i="0" u="none" strike="noStrike" kern="0" cap="none" spc="0" normalizeH="0" baseline="0" noProof="0" dirty="0">
              <a:ln>
                <a:noFill/>
              </a:ln>
              <a:solidFill>
                <a:prstClr val="white"/>
              </a:solidFill>
              <a:effectLst/>
              <a:uLnTx/>
              <a:uFillTx/>
              <a:latin typeface="Trebuchet MS" panose="020B0603020202020204"/>
              <a:ea typeface="+mn-ea"/>
              <a:cs typeface="+mn-cs"/>
            </a:endParaRPr>
          </a:p>
        </p:txBody>
      </p:sp>
      <p:sp>
        <p:nvSpPr>
          <p:cNvPr id="256" name="TextBox 255">
            <a:extLst>
              <a:ext uri="{FF2B5EF4-FFF2-40B4-BE49-F238E27FC236}">
                <a16:creationId xmlns:a16="http://schemas.microsoft.com/office/drawing/2014/main" id="{C96B4813-645E-4588-BCE8-56821EED3EDD}"/>
              </a:ext>
            </a:extLst>
          </p:cNvPr>
          <p:cNvSpPr txBox="1"/>
          <p:nvPr/>
        </p:nvSpPr>
        <p:spPr>
          <a:xfrm>
            <a:off x="2081428" y="2332767"/>
            <a:ext cx="572389" cy="83099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sng" strike="noStrike" kern="1200" cap="none" spc="0" normalizeH="0" baseline="0" noProof="0" dirty="0">
                <a:ln>
                  <a:noFill/>
                </a:ln>
                <a:solidFill>
                  <a:srgbClr val="0000CC"/>
                </a:solidFill>
                <a:effectLst/>
                <a:uLnTx/>
                <a:uFillTx/>
                <a:latin typeface="Trebuchet MS" panose="020B0603020202020204"/>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CC"/>
                </a:solidFill>
                <a:effectLst/>
                <a:uLnTx/>
                <a:uFillTx/>
                <a:latin typeface="Trebuchet MS" panose="020B0603020202020204"/>
                <a:ea typeface="+mn-ea"/>
                <a:cs typeface="+mn-cs"/>
              </a:rPr>
              <a:t>Individual Project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CC"/>
                </a:solidFill>
                <a:effectLst/>
                <a:uLnTx/>
                <a:uFillTx/>
                <a:latin typeface="Trebuchet MS" panose="020B0603020202020204"/>
                <a:ea typeface="+mn-ea"/>
                <a:cs typeface="+mn-cs"/>
              </a:rPr>
              <a:t>Proposal</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CC"/>
                </a:solidFill>
                <a:effectLst/>
                <a:uLnTx/>
                <a:uFillTx/>
                <a:latin typeface="Trebuchet MS" panose="020B0603020202020204"/>
                <a:ea typeface="+mn-ea"/>
                <a:cs typeface="+mn-cs"/>
              </a:rPr>
              <a:t>Due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CC"/>
                </a:solidFill>
                <a:effectLst/>
                <a:uLnTx/>
                <a:uFillTx/>
                <a:latin typeface="Trebuchet MS" panose="020B0603020202020204"/>
                <a:ea typeface="+mn-ea"/>
                <a:cs typeface="+mn-cs"/>
              </a:rPr>
              <a:t>2/17 </a:t>
            </a:r>
          </a:p>
        </p:txBody>
      </p:sp>
      <p:sp>
        <p:nvSpPr>
          <p:cNvPr id="257" name="TextBox 256">
            <a:extLst>
              <a:ext uri="{FF2B5EF4-FFF2-40B4-BE49-F238E27FC236}">
                <a16:creationId xmlns:a16="http://schemas.microsoft.com/office/drawing/2014/main" id="{70C402B5-4066-49D9-A1F3-1951D1784FEF}"/>
              </a:ext>
            </a:extLst>
          </p:cNvPr>
          <p:cNvSpPr txBox="1"/>
          <p:nvPr/>
        </p:nvSpPr>
        <p:spPr>
          <a:xfrm>
            <a:off x="4540216" y="3544492"/>
            <a:ext cx="539398" cy="138499"/>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lumMod val="75000"/>
                    <a:lumOff val="25000"/>
                  </a:prstClr>
                </a:solidFill>
                <a:effectLst/>
                <a:uLnTx/>
                <a:uFillTx/>
                <a:latin typeface="Trebuchet MS" panose="020B0603020202020204"/>
                <a:ea typeface="+mn-ea"/>
                <a:cs typeface="+mn-cs"/>
              </a:rPr>
              <a:t>.</a:t>
            </a:r>
          </a:p>
        </p:txBody>
      </p:sp>
      <p:sp>
        <p:nvSpPr>
          <p:cNvPr id="258" name="Rectangle 257">
            <a:extLst>
              <a:ext uri="{FF2B5EF4-FFF2-40B4-BE49-F238E27FC236}">
                <a16:creationId xmlns:a16="http://schemas.microsoft.com/office/drawing/2014/main" id="{CB336FF9-E52C-4EBE-8795-44579D85D76C}"/>
              </a:ext>
            </a:extLst>
          </p:cNvPr>
          <p:cNvSpPr/>
          <p:nvPr/>
        </p:nvSpPr>
        <p:spPr>
          <a:xfrm>
            <a:off x="7206232" y="3724294"/>
            <a:ext cx="305755" cy="273686"/>
          </a:xfrm>
          <a:prstGeom prst="rect">
            <a:avLst/>
          </a:prstGeom>
          <a:solidFill>
            <a:srgbClr val="F2F2F2"/>
          </a:solidFill>
          <a:ln w="12700" cap="flat" cmpd="sng" algn="ctr">
            <a:solidFill>
              <a:srgbClr val="8D652F">
                <a:shade val="5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0" cap="none" spc="0" normalizeH="0" baseline="0" noProof="0" dirty="0">
                <a:ln>
                  <a:noFill/>
                </a:ln>
                <a:solidFill>
                  <a:prstClr val="black"/>
                </a:solidFill>
                <a:effectLst/>
                <a:uLnTx/>
                <a:uFillTx/>
                <a:latin typeface="Trebuchet MS" panose="020B0603020202020204"/>
                <a:ea typeface="+mn-ea"/>
                <a:cs typeface="+mn-cs"/>
              </a:rPr>
              <a:t>13</a:t>
            </a:r>
          </a:p>
        </p:txBody>
      </p:sp>
      <p:sp>
        <p:nvSpPr>
          <p:cNvPr id="259" name="TextBox 258">
            <a:extLst>
              <a:ext uri="{FF2B5EF4-FFF2-40B4-BE49-F238E27FC236}">
                <a16:creationId xmlns:a16="http://schemas.microsoft.com/office/drawing/2014/main" id="{28DBC76A-4AD3-4D97-8C89-A2A71B0DF7DF}"/>
              </a:ext>
            </a:extLst>
          </p:cNvPr>
          <p:cNvSpPr txBox="1"/>
          <p:nvPr/>
        </p:nvSpPr>
        <p:spPr>
          <a:xfrm>
            <a:off x="6541681" y="2608175"/>
            <a:ext cx="545192" cy="692497"/>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sng" strike="noStrike" kern="1200" cap="none" spc="0" normalizeH="0" baseline="0" noProof="0" dirty="0">
                <a:ln>
                  <a:noFill/>
                </a:ln>
                <a:solidFill>
                  <a:srgbClr val="0000CC"/>
                </a:solidFill>
                <a:effectLst/>
                <a:uLnTx/>
                <a:uFillTx/>
                <a:latin typeface="Trebuchet MS" panose="020B0603020202020204"/>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CC"/>
                </a:solidFill>
                <a:effectLst/>
                <a:uLnTx/>
                <a:uFillTx/>
                <a:latin typeface="Trebuchet MS" panose="020B0603020202020204"/>
                <a:ea typeface="+mn-ea"/>
                <a:cs typeface="+mn-cs"/>
              </a:rPr>
              <a:t>Team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CC"/>
                </a:solidFill>
                <a:effectLst/>
                <a:uLnTx/>
                <a:uFillTx/>
                <a:latin typeface="Trebuchet MS" panose="020B0603020202020204"/>
                <a:ea typeface="+mn-ea"/>
                <a:cs typeface="+mn-cs"/>
              </a:rPr>
              <a:t>RFP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CC"/>
                </a:solidFill>
                <a:effectLst/>
                <a:uLnTx/>
                <a:uFillTx/>
                <a:latin typeface="Trebuchet MS" panose="020B0603020202020204"/>
                <a:ea typeface="+mn-ea"/>
                <a:cs typeface="+mn-cs"/>
              </a:rPr>
              <a:t>Due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CC"/>
                </a:solidFill>
                <a:effectLst/>
                <a:uLnTx/>
                <a:uFillTx/>
                <a:latin typeface="Trebuchet MS" panose="020B0603020202020204"/>
                <a:ea typeface="+mn-ea"/>
                <a:cs typeface="+mn-cs"/>
              </a:rPr>
              <a:t>4/21</a:t>
            </a:r>
          </a:p>
        </p:txBody>
      </p:sp>
      <p:sp>
        <p:nvSpPr>
          <p:cNvPr id="260" name="TextBox 259">
            <a:extLst>
              <a:ext uri="{FF2B5EF4-FFF2-40B4-BE49-F238E27FC236}">
                <a16:creationId xmlns:a16="http://schemas.microsoft.com/office/drawing/2014/main" id="{515E2B90-8789-4F85-9EE2-4D53F172AAE4}"/>
              </a:ext>
            </a:extLst>
          </p:cNvPr>
          <p:cNvSpPr txBox="1"/>
          <p:nvPr/>
        </p:nvSpPr>
        <p:spPr>
          <a:xfrm>
            <a:off x="6947610" y="2342036"/>
            <a:ext cx="789192" cy="969496"/>
          </a:xfrm>
          <a:prstGeom prst="rect">
            <a:avLst/>
          </a:prstGeom>
          <a:noFill/>
        </p:spPr>
        <p:txBody>
          <a:bodyPr wrap="square" lIns="0" tIns="0" rIns="0" bIns="0"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sng" strike="noStrike" kern="1200" cap="none" spc="0" normalizeH="0" baseline="0" noProof="0" dirty="0">
                <a:ln>
                  <a:noFill/>
                </a:ln>
                <a:solidFill>
                  <a:srgbClr val="0000CC"/>
                </a:solidFill>
                <a:effectLst/>
                <a:uLnTx/>
                <a:uFillTx/>
                <a:latin typeface="Trebuchet MS" panose="020B0603020202020204"/>
                <a:ea typeface="+mn-ea"/>
                <a:cs typeface="+mn-cs"/>
              </a:rPr>
              <a:t>.</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CC"/>
                </a:solidFill>
                <a:effectLst/>
                <a:uLnTx/>
                <a:uFillTx/>
                <a:latin typeface="Trebuchet MS" panose="020B0603020202020204"/>
                <a:ea typeface="+mn-ea"/>
                <a:cs typeface="+mn-cs"/>
              </a:rPr>
              <a:t>Team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CC"/>
                </a:solidFill>
                <a:effectLst/>
                <a:uLnTx/>
                <a:uFillTx/>
                <a:latin typeface="Trebuchet MS" panose="020B0603020202020204"/>
                <a:ea typeface="+mn-ea"/>
                <a:cs typeface="+mn-cs"/>
              </a:rPr>
              <a:t>Written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CC"/>
                </a:solidFill>
                <a:effectLst/>
                <a:uLnTx/>
                <a:uFillTx/>
                <a:latin typeface="Trebuchet MS" panose="020B0603020202020204"/>
                <a:ea typeface="+mn-ea"/>
                <a:cs typeface="+mn-cs"/>
              </a:rPr>
              <a:t>Report &amp;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CC"/>
                </a:solidFill>
                <a:effectLst/>
                <a:uLnTx/>
                <a:uFillTx/>
                <a:latin typeface="Trebuchet MS" panose="020B0603020202020204"/>
                <a:ea typeface="+mn-ea"/>
                <a:cs typeface="+mn-cs"/>
              </a:rPr>
              <a:t>Presentation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CC"/>
                </a:solidFill>
                <a:effectLst/>
                <a:uLnTx/>
                <a:uFillTx/>
                <a:latin typeface="Trebuchet MS" panose="020B0603020202020204"/>
                <a:ea typeface="+mn-ea"/>
                <a:cs typeface="+mn-cs"/>
              </a:rPr>
              <a:t>Due</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srgbClr val="0000CC"/>
                </a:solidFill>
                <a:effectLst/>
                <a:uLnTx/>
                <a:uFillTx/>
                <a:latin typeface="Trebuchet MS" panose="020B0603020202020204"/>
                <a:ea typeface="+mn-ea"/>
                <a:cs typeface="+mn-cs"/>
              </a:rPr>
              <a:t>4/28</a:t>
            </a:r>
          </a:p>
        </p:txBody>
      </p:sp>
      <p:sp>
        <p:nvSpPr>
          <p:cNvPr id="262" name="TextBox 261">
            <a:extLst>
              <a:ext uri="{FF2B5EF4-FFF2-40B4-BE49-F238E27FC236}">
                <a16:creationId xmlns:a16="http://schemas.microsoft.com/office/drawing/2014/main" id="{8F1032BC-2040-48D9-975E-F5C63DEE27CD}"/>
              </a:ext>
            </a:extLst>
          </p:cNvPr>
          <p:cNvSpPr txBox="1"/>
          <p:nvPr/>
        </p:nvSpPr>
        <p:spPr>
          <a:xfrm rot="16200000">
            <a:off x="3112796" y="4673108"/>
            <a:ext cx="1563248"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Trebuchet MS" panose="020B0603020202020204"/>
                <a:ea typeface="+mn-ea"/>
                <a:cs typeface="+mn-cs"/>
              </a:rPr>
              <a:t>Mid-Term Exam  - 3/10/21</a:t>
            </a:r>
          </a:p>
        </p:txBody>
      </p:sp>
      <p:sp>
        <p:nvSpPr>
          <p:cNvPr id="263" name="TextBox 262">
            <a:extLst>
              <a:ext uri="{FF2B5EF4-FFF2-40B4-BE49-F238E27FC236}">
                <a16:creationId xmlns:a16="http://schemas.microsoft.com/office/drawing/2014/main" id="{4145689B-DC42-4F05-9A48-F2EAB35A4CD3}"/>
              </a:ext>
            </a:extLst>
          </p:cNvPr>
          <p:cNvSpPr txBox="1"/>
          <p:nvPr/>
        </p:nvSpPr>
        <p:spPr>
          <a:xfrm rot="16200000">
            <a:off x="5076352" y="4549483"/>
            <a:ext cx="1510351"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Trebuchet MS" panose="020B0603020202020204"/>
                <a:ea typeface="+mn-ea"/>
                <a:cs typeface="+mn-cs"/>
              </a:rPr>
              <a:t>Procurement – 4/07/21</a:t>
            </a:r>
          </a:p>
        </p:txBody>
      </p:sp>
      <p:sp>
        <p:nvSpPr>
          <p:cNvPr id="264" name="TextBox 263">
            <a:extLst>
              <a:ext uri="{FF2B5EF4-FFF2-40B4-BE49-F238E27FC236}">
                <a16:creationId xmlns:a16="http://schemas.microsoft.com/office/drawing/2014/main" id="{559C0E6C-5F24-4AB6-83D1-2BB3C78D15EF}"/>
              </a:ext>
            </a:extLst>
          </p:cNvPr>
          <p:cNvSpPr txBox="1"/>
          <p:nvPr/>
        </p:nvSpPr>
        <p:spPr>
          <a:xfrm rot="16200000">
            <a:off x="5145365" y="4966772"/>
            <a:ext cx="2239577"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Trebuchet MS" panose="020B0603020202020204"/>
                <a:ea typeface="+mn-ea"/>
                <a:cs typeface="+mn-cs"/>
              </a:rPr>
              <a:t>Contracts /Vendors Relations -4/14/21</a:t>
            </a:r>
          </a:p>
        </p:txBody>
      </p:sp>
      <p:sp>
        <p:nvSpPr>
          <p:cNvPr id="265" name="TextBox 264">
            <a:extLst>
              <a:ext uri="{FF2B5EF4-FFF2-40B4-BE49-F238E27FC236}">
                <a16:creationId xmlns:a16="http://schemas.microsoft.com/office/drawing/2014/main" id="{C609740C-A80C-48A7-BBBE-C2D95D8A0890}"/>
              </a:ext>
            </a:extLst>
          </p:cNvPr>
          <p:cNvSpPr txBox="1"/>
          <p:nvPr/>
        </p:nvSpPr>
        <p:spPr>
          <a:xfrm rot="16200000">
            <a:off x="5745936" y="4954246"/>
            <a:ext cx="2351764"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Trebuchet MS" panose="020B0603020202020204"/>
                <a:ea typeface="+mn-ea"/>
                <a:cs typeface="+mn-cs"/>
              </a:rPr>
              <a:t>Negotiations, Problem Solving – 4/21/21</a:t>
            </a:r>
          </a:p>
        </p:txBody>
      </p:sp>
      <p:sp>
        <p:nvSpPr>
          <p:cNvPr id="266" name="TextBox 265">
            <a:extLst>
              <a:ext uri="{FF2B5EF4-FFF2-40B4-BE49-F238E27FC236}">
                <a16:creationId xmlns:a16="http://schemas.microsoft.com/office/drawing/2014/main" id="{06ADC5D1-4238-4F86-8BF9-830F2B0EE5E2}"/>
              </a:ext>
            </a:extLst>
          </p:cNvPr>
          <p:cNvSpPr txBox="1"/>
          <p:nvPr/>
        </p:nvSpPr>
        <p:spPr>
          <a:xfrm rot="16200000">
            <a:off x="6293161" y="4936240"/>
            <a:ext cx="2107353"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Trebuchet MS" panose="020B0603020202020204"/>
                <a:ea typeface="+mn-ea"/>
                <a:cs typeface="+mn-cs"/>
              </a:rPr>
              <a:t>Feedback: Lessons Learned – 4/28/21</a:t>
            </a:r>
          </a:p>
        </p:txBody>
      </p:sp>
      <p:sp>
        <p:nvSpPr>
          <p:cNvPr id="267" name="TextBox 266">
            <a:extLst>
              <a:ext uri="{FF2B5EF4-FFF2-40B4-BE49-F238E27FC236}">
                <a16:creationId xmlns:a16="http://schemas.microsoft.com/office/drawing/2014/main" id="{570B006B-B270-4461-94AB-B8D36827DE40}"/>
              </a:ext>
            </a:extLst>
          </p:cNvPr>
          <p:cNvSpPr txBox="1"/>
          <p:nvPr/>
        </p:nvSpPr>
        <p:spPr>
          <a:xfrm rot="16200000">
            <a:off x="6883823" y="4449142"/>
            <a:ext cx="1813675" cy="2308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900" b="0" i="0" u="none" strike="noStrike" kern="1200" cap="none" spc="0" normalizeH="0" baseline="0" noProof="0" dirty="0">
                <a:ln>
                  <a:noFill/>
                </a:ln>
                <a:solidFill>
                  <a:prstClr val="black"/>
                </a:solidFill>
                <a:effectLst/>
                <a:uLnTx/>
                <a:uFillTx/>
                <a:latin typeface="Trebuchet MS" panose="020B0603020202020204"/>
                <a:ea typeface="+mn-ea"/>
                <a:cs typeface="+mn-cs"/>
              </a:rPr>
              <a:t> Final Exam   - 5/05/21</a:t>
            </a:r>
          </a:p>
        </p:txBody>
      </p:sp>
      <p:sp>
        <p:nvSpPr>
          <p:cNvPr id="2" name="TextBox 1" title="Quarter Number">
            <a:extLst>
              <a:ext uri="{FF2B5EF4-FFF2-40B4-BE49-F238E27FC236}">
                <a16:creationId xmlns:a16="http://schemas.microsoft.com/office/drawing/2014/main" id="{CC1B2A8A-4AA7-4A82-AD8A-417F0EF5A636}"/>
              </a:ext>
            </a:extLst>
          </p:cNvPr>
          <p:cNvSpPr txBox="1"/>
          <p:nvPr/>
        </p:nvSpPr>
        <p:spPr>
          <a:xfrm>
            <a:off x="3249532" y="3535207"/>
            <a:ext cx="216000" cy="108000"/>
          </a:xfrm>
          <a:prstGeom prst="rect">
            <a:avLst/>
          </a:prstGeom>
          <a:noFill/>
        </p:spPr>
        <p:txBody>
          <a:bodyPr wrap="square" lIns="0" tIns="0" rIns="0" bIns="0" rtlCol="0" anchor="ctr">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750" b="1" i="0" u="none" strike="noStrike" kern="0" cap="none" spc="0" normalizeH="0" baseline="0" noProof="0" dirty="0">
                <a:ln>
                  <a:noFill/>
                </a:ln>
                <a:solidFill>
                  <a:prstClr val="black">
                    <a:lumMod val="65000"/>
                    <a:lumOff val="35000"/>
                  </a:prstClr>
                </a:solidFill>
                <a:effectLst/>
                <a:uLnTx/>
                <a:uFillTx/>
                <a:latin typeface="Trebuchet MS" panose="020B0603020202020204"/>
                <a:ea typeface="+mn-ea"/>
                <a:cs typeface="+mn-cs"/>
              </a:rPr>
              <a:t>.</a:t>
            </a:r>
            <a:endParaRPr kumimoji="0" lang="en-US" sz="750" b="0" i="0" u="none" strike="noStrike" kern="0" cap="none" spc="0" normalizeH="0" baseline="0" noProof="0" dirty="0">
              <a:ln>
                <a:noFill/>
              </a:ln>
              <a:solidFill>
                <a:prstClr val="black">
                  <a:lumMod val="65000"/>
                  <a:lumOff val="35000"/>
                </a:prstClr>
              </a:solidFill>
              <a:effectLst/>
              <a:uLnTx/>
              <a:uFillTx/>
              <a:latin typeface="Trebuchet MS" panose="020B0603020202020204"/>
              <a:ea typeface="+mn-ea"/>
              <a:cs typeface="+mn-cs"/>
            </a:endParaRPr>
          </a:p>
        </p:txBody>
      </p:sp>
      <p:sp>
        <p:nvSpPr>
          <p:cNvPr id="4" name="TextBox 3">
            <a:extLst>
              <a:ext uri="{FF2B5EF4-FFF2-40B4-BE49-F238E27FC236}">
                <a16:creationId xmlns:a16="http://schemas.microsoft.com/office/drawing/2014/main" id="{DD41631C-2963-46A2-98DC-C275C6976DCB}"/>
              </a:ext>
            </a:extLst>
          </p:cNvPr>
          <p:cNvSpPr txBox="1"/>
          <p:nvPr/>
        </p:nvSpPr>
        <p:spPr>
          <a:xfrm>
            <a:off x="358549" y="6412222"/>
            <a:ext cx="3922228" cy="33855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Arial"/>
                <a:ea typeface="+mn-ea"/>
                <a:cs typeface="+mn-cs"/>
              </a:rPr>
              <a:t>* Note: All classes meet on Wednesdays.</a:t>
            </a:r>
          </a:p>
        </p:txBody>
      </p:sp>
      <p:pic>
        <p:nvPicPr>
          <p:cNvPr id="276" name="Graphic 275" title="callout">
            <a:extLst>
              <a:ext uri="{FF2B5EF4-FFF2-40B4-BE49-F238E27FC236}">
                <a16:creationId xmlns:a16="http://schemas.microsoft.com/office/drawing/2014/main" id="{8F58FD1A-9D5B-4BCC-B52F-A72F50C50CCC}"/>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rot="16200000">
            <a:off x="6308685" y="3552028"/>
            <a:ext cx="435769" cy="221456"/>
          </a:xfrm>
          <a:prstGeom prst="rect">
            <a:avLst/>
          </a:prstGeom>
        </p:spPr>
      </p:pic>
    </p:spTree>
    <p:extLst>
      <p:ext uri="{BB962C8B-B14F-4D97-AF65-F5344CB8AC3E}">
        <p14:creationId xmlns:p14="http://schemas.microsoft.com/office/powerpoint/2010/main" val="21893513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sp>
        <p:nvSpPr>
          <p:cNvPr id="311" name="Shape 311"/>
          <p:cNvSpPr txBox="1">
            <a:spLocks noGrp="1"/>
          </p:cNvSpPr>
          <p:nvPr>
            <p:ph type="sldNum" idx="12"/>
          </p:nvPr>
        </p:nvSpPr>
        <p:spPr>
          <a:xfrm>
            <a:off x="6995832" y="5622551"/>
            <a:ext cx="2057400" cy="274500"/>
          </a:xfrm>
          <a:prstGeom prst="rect">
            <a:avLst/>
          </a:prstGeom>
          <a:noFill/>
          <a:ln>
            <a:noFill/>
          </a:ln>
        </p:spPr>
        <p:txBody>
          <a:bodyPr lIns="91425" tIns="45700" rIns="91425" bIns="45700" anchor="ctr" anchorCtr="0">
            <a:noAutofit/>
          </a:bodyPr>
          <a:lstStyle/>
          <a:p>
            <a:pPr algn="r" defTabSz="914400">
              <a:buSzPct val="25000"/>
            </a:pPr>
            <a:fld id="{00000000-1234-1234-1234-123412341234}" type="slidenum">
              <a:rPr lang="en-US" sz="1200" kern="0">
                <a:solidFill>
                  <a:srgbClr val="FF0000"/>
                </a:solidFill>
                <a:latin typeface="Arial"/>
                <a:ea typeface="Arial"/>
                <a:cs typeface="Arial"/>
                <a:sym typeface="Arial"/>
              </a:rPr>
              <a:pPr algn="r" defTabSz="914400">
                <a:buSzPct val="25000"/>
              </a:pPr>
              <a:t>4</a:t>
            </a:fld>
            <a:endParaRPr lang="en-US" sz="1200" kern="0">
              <a:solidFill>
                <a:srgbClr val="FF0000"/>
              </a:solidFill>
              <a:latin typeface="Arial"/>
              <a:ea typeface="Arial"/>
              <a:cs typeface="Arial"/>
              <a:sym typeface="Arial"/>
            </a:endParaRPr>
          </a:p>
        </p:txBody>
      </p:sp>
      <p:sp>
        <p:nvSpPr>
          <p:cNvPr id="312" name="Shape 312"/>
          <p:cNvSpPr txBox="1">
            <a:spLocks noGrp="1"/>
          </p:cNvSpPr>
          <p:nvPr>
            <p:ph type="body" idx="1"/>
          </p:nvPr>
        </p:nvSpPr>
        <p:spPr>
          <a:xfrm>
            <a:off x="130032" y="1112131"/>
            <a:ext cx="8923200" cy="3973500"/>
          </a:xfrm>
          <a:prstGeom prst="rect">
            <a:avLst/>
          </a:prstGeom>
          <a:noFill/>
          <a:ln>
            <a:noFill/>
          </a:ln>
        </p:spPr>
        <p:txBody>
          <a:bodyPr lIns="91425" tIns="45700" rIns="91425" bIns="45700" anchor="t" anchorCtr="0">
            <a:noAutofit/>
          </a:bodyPr>
          <a:lstStyle/>
          <a:p>
            <a:pPr>
              <a:spcBef>
                <a:spcPts val="0"/>
              </a:spcBef>
              <a:buSzPct val="25000"/>
            </a:pPr>
            <a:r>
              <a:rPr lang="en-US" dirty="0"/>
              <a:t>Introductions &amp; Ice Breaker </a:t>
            </a:r>
          </a:p>
          <a:p>
            <a:pPr>
              <a:spcBef>
                <a:spcPts val="0"/>
              </a:spcBef>
              <a:buSzPct val="25000"/>
            </a:pPr>
            <a:endParaRPr dirty="0"/>
          </a:p>
        </p:txBody>
      </p:sp>
      <p:pic>
        <p:nvPicPr>
          <p:cNvPr id="3" name="Picture 2" descr="A group of people posing for a photo&#10;&#10;Description automatically generated">
            <a:extLst>
              <a:ext uri="{FF2B5EF4-FFF2-40B4-BE49-F238E27FC236}">
                <a16:creationId xmlns:a16="http://schemas.microsoft.com/office/drawing/2014/main" id="{D9C996F5-765D-424E-8EB6-316B376250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050951"/>
            <a:ext cx="9144000" cy="4118429"/>
          </a:xfrm>
          <a:prstGeom prst="rect">
            <a:avLst/>
          </a:prstGeom>
        </p:spPr>
      </p:pic>
    </p:spTree>
    <p:extLst>
      <p:ext uri="{BB962C8B-B14F-4D97-AF65-F5344CB8AC3E}">
        <p14:creationId xmlns:p14="http://schemas.microsoft.com/office/powerpoint/2010/main" val="11699689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3FA46-EC76-4716-ACBF-5F449773362C}"/>
              </a:ext>
            </a:extLst>
          </p:cNvPr>
          <p:cNvSpPr>
            <a:spLocks noGrp="1"/>
          </p:cNvSpPr>
          <p:nvPr>
            <p:ph type="ctrTitle"/>
          </p:nvPr>
        </p:nvSpPr>
        <p:spPr>
          <a:xfrm>
            <a:off x="2160433" y="67973"/>
            <a:ext cx="6756327" cy="751032"/>
          </a:xfrm>
        </p:spPr>
        <p:txBody>
          <a:bodyPr>
            <a:normAutofit fontScale="90000"/>
          </a:bodyPr>
          <a:lstStyle/>
          <a:p>
            <a:pPr algn="r"/>
            <a:r>
              <a:rPr lang="en-US" sz="3100" dirty="0">
                <a:solidFill>
                  <a:schemeClr val="accent1"/>
                </a:solidFill>
              </a:rPr>
              <a:t>Team &amp; Project Selection</a:t>
            </a:r>
            <a:br>
              <a:rPr lang="en-US" sz="4700" dirty="0">
                <a:solidFill>
                  <a:schemeClr val="accent1"/>
                </a:solidFill>
              </a:rPr>
            </a:br>
            <a:endParaRPr lang="en-US" sz="1800" dirty="0"/>
          </a:p>
        </p:txBody>
      </p:sp>
      <p:sp>
        <p:nvSpPr>
          <p:cNvPr id="3" name="Subtitle 2">
            <a:extLst>
              <a:ext uri="{FF2B5EF4-FFF2-40B4-BE49-F238E27FC236}">
                <a16:creationId xmlns:a16="http://schemas.microsoft.com/office/drawing/2014/main" id="{B7773253-9ECF-4B7F-B103-F38F2F5173DC}"/>
              </a:ext>
            </a:extLst>
          </p:cNvPr>
          <p:cNvSpPr>
            <a:spLocks noGrp="1"/>
          </p:cNvSpPr>
          <p:nvPr>
            <p:ph type="subTitle" idx="1"/>
          </p:nvPr>
        </p:nvSpPr>
        <p:spPr>
          <a:xfrm>
            <a:off x="537499" y="567050"/>
            <a:ext cx="8489244" cy="380186"/>
          </a:xfrm>
        </p:spPr>
        <p:txBody>
          <a:bodyPr>
            <a:normAutofit/>
          </a:bodyPr>
          <a:lstStyle/>
          <a:p>
            <a:pPr algn="r"/>
            <a:r>
              <a:rPr lang="en-US" sz="1800" dirty="0"/>
              <a:t>  MSPM1 GC2030.100– Project Management Operations – Spring 2021</a:t>
            </a:r>
          </a:p>
          <a:p>
            <a:pPr algn="r"/>
            <a:endParaRPr lang="en-US" dirty="0"/>
          </a:p>
          <a:p>
            <a:pPr algn="r"/>
            <a:endParaRPr lang="en-US" dirty="0"/>
          </a:p>
          <a:p>
            <a:pPr algn="r"/>
            <a:endParaRPr lang="en-US" dirty="0"/>
          </a:p>
        </p:txBody>
      </p:sp>
      <p:graphicFrame>
        <p:nvGraphicFramePr>
          <p:cNvPr id="5" name="Table 4">
            <a:extLst>
              <a:ext uri="{FF2B5EF4-FFF2-40B4-BE49-F238E27FC236}">
                <a16:creationId xmlns:a16="http://schemas.microsoft.com/office/drawing/2014/main" id="{DFD1E199-4905-4054-8EF5-B785E91D3AA8}"/>
              </a:ext>
            </a:extLst>
          </p:cNvPr>
          <p:cNvGraphicFramePr>
            <a:graphicFrameLocks noGrp="1"/>
          </p:cNvGraphicFramePr>
          <p:nvPr/>
        </p:nvGraphicFramePr>
        <p:xfrm>
          <a:off x="158982" y="878472"/>
          <a:ext cx="8826036" cy="5943094"/>
        </p:xfrm>
        <a:graphic>
          <a:graphicData uri="http://schemas.openxmlformats.org/drawingml/2006/table">
            <a:tbl>
              <a:tblPr firstRow="1" bandRow="1">
                <a:tableStyleId>{8799B23B-EC83-4686-B30A-512413B5E67A}</a:tableStyleId>
              </a:tblPr>
              <a:tblGrid>
                <a:gridCol w="360689">
                  <a:extLst>
                    <a:ext uri="{9D8B030D-6E8A-4147-A177-3AD203B41FA5}">
                      <a16:colId xmlns:a16="http://schemas.microsoft.com/office/drawing/2014/main" val="2589304396"/>
                    </a:ext>
                  </a:extLst>
                </a:gridCol>
                <a:gridCol w="1250065">
                  <a:extLst>
                    <a:ext uri="{9D8B030D-6E8A-4147-A177-3AD203B41FA5}">
                      <a16:colId xmlns:a16="http://schemas.microsoft.com/office/drawing/2014/main" val="2397642312"/>
                    </a:ext>
                  </a:extLst>
                </a:gridCol>
                <a:gridCol w="529317">
                  <a:extLst>
                    <a:ext uri="{9D8B030D-6E8A-4147-A177-3AD203B41FA5}">
                      <a16:colId xmlns:a16="http://schemas.microsoft.com/office/drawing/2014/main" val="3863488561"/>
                    </a:ext>
                  </a:extLst>
                </a:gridCol>
                <a:gridCol w="1206886">
                  <a:extLst>
                    <a:ext uri="{9D8B030D-6E8A-4147-A177-3AD203B41FA5}">
                      <a16:colId xmlns:a16="http://schemas.microsoft.com/office/drawing/2014/main" val="4100845742"/>
                    </a:ext>
                  </a:extLst>
                </a:gridCol>
                <a:gridCol w="1446835">
                  <a:extLst>
                    <a:ext uri="{9D8B030D-6E8A-4147-A177-3AD203B41FA5}">
                      <a16:colId xmlns:a16="http://schemas.microsoft.com/office/drawing/2014/main" val="3188424602"/>
                    </a:ext>
                  </a:extLst>
                </a:gridCol>
                <a:gridCol w="1585732">
                  <a:extLst>
                    <a:ext uri="{9D8B030D-6E8A-4147-A177-3AD203B41FA5}">
                      <a16:colId xmlns:a16="http://schemas.microsoft.com/office/drawing/2014/main" val="2966118475"/>
                    </a:ext>
                  </a:extLst>
                </a:gridCol>
                <a:gridCol w="659757">
                  <a:extLst>
                    <a:ext uri="{9D8B030D-6E8A-4147-A177-3AD203B41FA5}">
                      <a16:colId xmlns:a16="http://schemas.microsoft.com/office/drawing/2014/main" val="933099708"/>
                    </a:ext>
                  </a:extLst>
                </a:gridCol>
                <a:gridCol w="696917">
                  <a:extLst>
                    <a:ext uri="{9D8B030D-6E8A-4147-A177-3AD203B41FA5}">
                      <a16:colId xmlns:a16="http://schemas.microsoft.com/office/drawing/2014/main" val="4099078647"/>
                    </a:ext>
                  </a:extLst>
                </a:gridCol>
                <a:gridCol w="1089838">
                  <a:extLst>
                    <a:ext uri="{9D8B030D-6E8A-4147-A177-3AD203B41FA5}">
                      <a16:colId xmlns:a16="http://schemas.microsoft.com/office/drawing/2014/main" val="1451655166"/>
                    </a:ext>
                  </a:extLst>
                </a:gridCol>
              </a:tblGrid>
              <a:tr h="320040">
                <a:tc rowSpan="2">
                  <a:txBody>
                    <a:bodyPr/>
                    <a:lstStyle/>
                    <a:p>
                      <a:endParaRPr lang="en-US" sz="2200" b="1" dirty="0"/>
                    </a:p>
                  </a:txBody>
                  <a:tcPr marL="106172" marR="106172" marT="53087" marB="53087"/>
                </a:tc>
                <a:tc rowSpan="2">
                  <a:txBody>
                    <a:bodyPr/>
                    <a:lstStyle/>
                    <a:p>
                      <a:pPr algn="ctr"/>
                      <a:endParaRPr lang="en-US" sz="1200" b="0" dirty="0"/>
                    </a:p>
                    <a:p>
                      <a:pPr algn="ctr"/>
                      <a:r>
                        <a:rPr lang="en-US" sz="1200" b="0" dirty="0"/>
                        <a:t>Student</a:t>
                      </a:r>
                    </a:p>
                  </a:txBody>
                  <a:tcPr marL="106172" marR="106172" marT="53087" marB="53087" anchor="b"/>
                </a:tc>
                <a:tc rowSpan="2">
                  <a:txBody>
                    <a:bodyPr/>
                    <a:lstStyle/>
                    <a:p>
                      <a:pPr algn="ctr"/>
                      <a:r>
                        <a:rPr lang="en-US" sz="1200" b="0" dirty="0"/>
                        <a:t>Team #</a:t>
                      </a:r>
                    </a:p>
                    <a:p>
                      <a:pPr algn="ctr"/>
                      <a:endParaRPr lang="en-US" sz="1200" b="0" dirty="0"/>
                    </a:p>
                  </a:txBody>
                  <a:tcPr marL="106172" marR="106172" marT="53087" marB="53087" vert="vert270" anchor="b"/>
                </a:tc>
                <a:tc rowSpan="2">
                  <a:txBody>
                    <a:bodyPr/>
                    <a:lstStyle/>
                    <a:p>
                      <a:pPr algn="ctr"/>
                      <a:r>
                        <a:rPr lang="en-US" sz="1200" b="0" dirty="0"/>
                        <a:t>Current</a:t>
                      </a:r>
                    </a:p>
                    <a:p>
                      <a:pPr algn="ctr"/>
                      <a:r>
                        <a:rPr lang="en-US" sz="1200" b="0" dirty="0"/>
                        <a:t>City Location</a:t>
                      </a:r>
                    </a:p>
                  </a:txBody>
                  <a:tcPr marL="106172" marR="106172" marT="53087" marB="53087" anchor="b"/>
                </a:tc>
                <a:tc rowSpan="2">
                  <a:txBody>
                    <a:bodyPr/>
                    <a:lstStyle/>
                    <a:p>
                      <a:pPr algn="ctr"/>
                      <a:endParaRPr lang="en-US" sz="1200" b="0" dirty="0"/>
                    </a:p>
                    <a:p>
                      <a:pPr algn="ctr"/>
                      <a:r>
                        <a:rPr lang="en-US" sz="1200" b="0" dirty="0"/>
                        <a:t>Interest #1</a:t>
                      </a:r>
                    </a:p>
                  </a:txBody>
                  <a:tcPr marL="106172" marR="106172" marT="53087" marB="53087" anchor="b"/>
                </a:tc>
                <a:tc rowSpan="2">
                  <a:txBody>
                    <a:bodyPr/>
                    <a:lstStyle/>
                    <a:p>
                      <a:pPr algn="ctr"/>
                      <a:endParaRPr lang="en-US" sz="1200" b="0" dirty="0"/>
                    </a:p>
                    <a:p>
                      <a:pPr algn="ctr"/>
                      <a:r>
                        <a:rPr lang="en-US" sz="1200" b="0" dirty="0"/>
                        <a:t>Interest #2</a:t>
                      </a:r>
                    </a:p>
                  </a:txBody>
                  <a:tcPr marL="106172" marR="106172" marT="53087" marB="53087" anchor="b"/>
                </a:tc>
                <a:tc gridSpan="3">
                  <a:txBody>
                    <a:bodyPr/>
                    <a:lstStyle/>
                    <a:p>
                      <a:pPr algn="ctr"/>
                      <a:r>
                        <a:rPr lang="en-US" sz="1200" b="0" dirty="0"/>
                        <a:t> Select a propo</a:t>
                      </a:r>
                      <a:r>
                        <a:rPr lang="en-US" sz="1200" b="0" dirty="0">
                          <a:hlinkClick r:id="rId2"/>
                        </a:rPr>
                        <a:t>s</a:t>
                      </a:r>
                      <a:r>
                        <a:rPr lang="en-US" sz="1200" b="0" dirty="0"/>
                        <a:t>al theme</a:t>
                      </a:r>
                      <a:endParaRPr lang="en-US" sz="1200" b="0" dirty="0">
                        <a:hlinkClick r:id="rId2"/>
                      </a:endParaRPr>
                    </a:p>
                  </a:txBody>
                  <a:tcPr marL="106172" marR="106172" marT="53087" marB="53087" anchor="b"/>
                </a:tc>
                <a:tc hMerge="1">
                  <a:txBody>
                    <a:bodyPr/>
                    <a:lstStyle/>
                    <a:p>
                      <a:endParaRPr lang="en-US" sz="1200" b="0" dirty="0"/>
                    </a:p>
                  </a:txBody>
                  <a:tcPr marL="106172" marR="106172" marT="53087" marB="53087" anchor="b"/>
                </a:tc>
                <a:tc hMerge="1">
                  <a:txBody>
                    <a:bodyPr/>
                    <a:lstStyle/>
                    <a:p>
                      <a:endParaRPr lang="en-US" sz="1200" b="0" dirty="0"/>
                    </a:p>
                  </a:txBody>
                  <a:tcPr marL="106172" marR="106172" marT="53087" marB="53087" anchor="b"/>
                </a:tc>
                <a:extLst>
                  <a:ext uri="{0D108BD9-81ED-4DB2-BD59-A6C34878D82A}">
                    <a16:rowId xmlns:a16="http://schemas.microsoft.com/office/drawing/2014/main" val="227475546"/>
                  </a:ext>
                </a:extLst>
              </a:tr>
              <a:tr h="0">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r>
                        <a:rPr lang="en-US" sz="1200" b="0" dirty="0">
                          <a:hlinkClick r:id="rId2"/>
                        </a:rPr>
                        <a:t>US Digital </a:t>
                      </a:r>
                    </a:p>
                  </a:txBody>
                  <a:tcPr marL="106172" marR="106172" marT="53087" marB="53087" anchor="b"/>
                </a:tc>
                <a:tc>
                  <a:txBody>
                    <a:bodyPr/>
                    <a:lstStyle/>
                    <a:p>
                      <a:r>
                        <a:rPr lang="en-US" sz="1200" b="0" dirty="0"/>
                        <a:t>Hotel venture</a:t>
                      </a:r>
                    </a:p>
                  </a:txBody>
                  <a:tcPr marL="106172" marR="106172" marT="53087" marB="53087" anchor="b"/>
                </a:tc>
                <a:tc>
                  <a:txBody>
                    <a:bodyPr/>
                    <a:lstStyle/>
                    <a:p>
                      <a:r>
                        <a:rPr lang="en-US" sz="1200" b="0" dirty="0"/>
                        <a:t>Another idea?</a:t>
                      </a:r>
                    </a:p>
                    <a:p>
                      <a:r>
                        <a:rPr lang="en-US" sz="1200" b="0" dirty="0"/>
                        <a:t>Advise by 2/8</a:t>
                      </a:r>
                    </a:p>
                  </a:txBody>
                  <a:tcPr marL="106172" marR="106172" marT="53087" marB="53087" anchor="b"/>
                </a:tc>
                <a:extLst>
                  <a:ext uri="{0D108BD9-81ED-4DB2-BD59-A6C34878D82A}">
                    <a16:rowId xmlns:a16="http://schemas.microsoft.com/office/drawing/2014/main" val="3952005329"/>
                  </a:ext>
                </a:extLst>
              </a:tr>
              <a:tr h="320040">
                <a:tc>
                  <a:txBody>
                    <a:bodyPr/>
                    <a:lstStyle/>
                    <a:p>
                      <a:r>
                        <a:rPr lang="en-US" sz="1000" b="1" dirty="0"/>
                        <a:t>1</a:t>
                      </a:r>
                    </a:p>
                  </a:txBody>
                  <a:tcPr marL="106172" marR="106172" marT="53087" marB="53087"/>
                </a:tc>
                <a:tc>
                  <a:txBody>
                    <a:bodyPr/>
                    <a:lstStyle/>
                    <a:p>
                      <a:pPr algn="l" fontAlgn="b"/>
                      <a:r>
                        <a:rPr lang="en-US" sz="1100" b="0" i="0" u="none" strike="noStrike" dirty="0">
                          <a:solidFill>
                            <a:srgbClr val="212121"/>
                          </a:solidFill>
                          <a:effectLst/>
                          <a:latin typeface="Calibri" panose="020F0502020204030204" pitchFamily="34" charset="0"/>
                        </a:rPr>
                        <a:t>Chen, </a:t>
                      </a:r>
                      <a:r>
                        <a:rPr lang="en-US" sz="1100" b="0" i="0" u="none" strike="noStrike" dirty="0" err="1">
                          <a:solidFill>
                            <a:srgbClr val="212121"/>
                          </a:solidFill>
                          <a:effectLst/>
                          <a:latin typeface="Calibri" panose="020F0502020204030204" pitchFamily="34" charset="0"/>
                        </a:rPr>
                        <a:t>Guang</a:t>
                      </a:r>
                      <a:endParaRPr lang="en-US" sz="1100" b="0" i="0" u="none" strike="noStrike" dirty="0">
                        <a:solidFill>
                          <a:srgbClr val="000000"/>
                        </a:solidFill>
                        <a:effectLst/>
                        <a:latin typeface="Calibri" panose="020F0502020204030204" pitchFamily="34" charset="0"/>
                      </a:endParaRPr>
                    </a:p>
                  </a:txBody>
                  <a:tcPr marL="85725" marR="0" marT="0" marB="0" anchor="ctr"/>
                </a:tc>
                <a:tc>
                  <a:txBody>
                    <a:bodyPr/>
                    <a:lstStyle/>
                    <a:p>
                      <a:pPr algn="ctr"/>
                      <a:endParaRPr lang="en-US" sz="1000" b="0" dirty="0"/>
                    </a:p>
                  </a:txBody>
                  <a:tcPr marL="106172" marR="106172" marT="53087" marB="53087" vert="vert270"/>
                </a:tc>
                <a:tc>
                  <a:txBody>
                    <a:bodyPr/>
                    <a:lstStyle/>
                    <a:p>
                      <a:pPr algn="ctr"/>
                      <a:endParaRPr lang="en-US" sz="1000" b="0" dirty="0"/>
                    </a:p>
                  </a:txBody>
                  <a:tcPr marL="106172" marR="106172" marT="53087" marB="53087"/>
                </a:tc>
                <a:tc>
                  <a:txBody>
                    <a:bodyPr/>
                    <a:lstStyle/>
                    <a:p>
                      <a:pPr algn="ctr"/>
                      <a:endParaRPr lang="en-US" sz="1000" b="0" dirty="0"/>
                    </a:p>
                  </a:txBody>
                  <a:tcPr marL="106172" marR="106172" marT="53087" marB="53087"/>
                </a:tc>
                <a:tc>
                  <a:txBody>
                    <a:bodyPr/>
                    <a:lstStyle/>
                    <a:p>
                      <a:pPr algn="ctr"/>
                      <a:endParaRPr lang="en-US" sz="1000" b="0" dirty="0"/>
                    </a:p>
                  </a:txBody>
                  <a:tcPr marL="106172" marR="106172" marT="53087" marB="53087"/>
                </a:tc>
                <a:tc>
                  <a:txBody>
                    <a:bodyPr/>
                    <a:lstStyle/>
                    <a:p>
                      <a:endParaRPr lang="en-US" sz="1000" dirty="0"/>
                    </a:p>
                  </a:txBody>
                  <a:tcPr marL="106172" marR="106172" marT="53087" marB="53087"/>
                </a:tc>
                <a:tc>
                  <a:txBody>
                    <a:bodyPr/>
                    <a:lstStyle/>
                    <a:p>
                      <a:endParaRPr lang="en-US" sz="1000" dirty="0"/>
                    </a:p>
                  </a:txBody>
                  <a:tcPr marL="106172" marR="106172" marT="53087" marB="53087"/>
                </a:tc>
                <a:tc>
                  <a:txBody>
                    <a:bodyPr/>
                    <a:lstStyle/>
                    <a:p>
                      <a:endParaRPr lang="en-US" sz="1000" dirty="0"/>
                    </a:p>
                  </a:txBody>
                  <a:tcPr marL="106172" marR="106172" marT="53087" marB="53087"/>
                </a:tc>
                <a:extLst>
                  <a:ext uri="{0D108BD9-81ED-4DB2-BD59-A6C34878D82A}">
                    <a16:rowId xmlns:a16="http://schemas.microsoft.com/office/drawing/2014/main" val="4095679536"/>
                  </a:ext>
                </a:extLst>
              </a:tr>
              <a:tr h="320040">
                <a:tc>
                  <a:txBody>
                    <a:bodyPr/>
                    <a:lstStyle/>
                    <a:p>
                      <a:r>
                        <a:rPr lang="en-US" sz="1000" b="1" dirty="0"/>
                        <a:t>2</a:t>
                      </a:r>
                    </a:p>
                  </a:txBody>
                  <a:tcPr marL="106172" marR="106172" marT="53087" marB="53087"/>
                </a:tc>
                <a:tc>
                  <a:txBody>
                    <a:bodyPr/>
                    <a:lstStyle/>
                    <a:p>
                      <a:pPr algn="l" fontAlgn="ctr"/>
                      <a:r>
                        <a:rPr lang="en-US" sz="1100" b="0" i="0" u="none" strike="noStrike">
                          <a:solidFill>
                            <a:srgbClr val="212121"/>
                          </a:solidFill>
                          <a:effectLst/>
                          <a:latin typeface="Calibri" panose="020F0502020204030204" pitchFamily="34" charset="0"/>
                        </a:rPr>
                        <a:t>Chuang, Andy</a:t>
                      </a:r>
                    </a:p>
                  </a:txBody>
                  <a:tcPr marL="85725" marR="0" marT="0" marB="0" anchor="ctr"/>
                </a:tc>
                <a:tc>
                  <a:txBody>
                    <a:bodyPr/>
                    <a:lstStyle/>
                    <a:p>
                      <a:pPr algn="ctr"/>
                      <a:endParaRPr lang="en-US" sz="1000" b="0" dirty="0"/>
                    </a:p>
                  </a:txBody>
                  <a:tcPr marL="106172" marR="106172" marT="53087" marB="53087" vert="vert270"/>
                </a:tc>
                <a:tc>
                  <a:txBody>
                    <a:bodyPr/>
                    <a:lstStyle/>
                    <a:p>
                      <a:pPr algn="ctr"/>
                      <a:endParaRPr lang="en-US" sz="1000" b="0" dirty="0"/>
                    </a:p>
                  </a:txBody>
                  <a:tcPr marL="106172" marR="106172" marT="53087" marB="53087"/>
                </a:tc>
                <a:tc>
                  <a:txBody>
                    <a:bodyPr/>
                    <a:lstStyle/>
                    <a:p>
                      <a:pPr algn="ctr"/>
                      <a:endParaRPr lang="en-US" sz="1000" b="0" dirty="0"/>
                    </a:p>
                  </a:txBody>
                  <a:tcPr marL="106172" marR="106172" marT="53087" marB="53087"/>
                </a:tc>
                <a:tc>
                  <a:txBody>
                    <a:bodyPr/>
                    <a:lstStyle/>
                    <a:p>
                      <a:pPr algn="ctr"/>
                      <a:endParaRPr lang="en-US" sz="1000" b="0" dirty="0"/>
                    </a:p>
                  </a:txBody>
                  <a:tcPr marL="106172" marR="106172" marT="53087" marB="53087"/>
                </a:tc>
                <a:tc>
                  <a:txBody>
                    <a:bodyPr/>
                    <a:lstStyle/>
                    <a:p>
                      <a:endParaRPr lang="en-US" sz="1000" dirty="0"/>
                    </a:p>
                  </a:txBody>
                  <a:tcPr marL="106172" marR="106172" marT="53087" marB="53087"/>
                </a:tc>
                <a:tc>
                  <a:txBody>
                    <a:bodyPr/>
                    <a:lstStyle/>
                    <a:p>
                      <a:endParaRPr lang="en-US" sz="1000" dirty="0"/>
                    </a:p>
                  </a:txBody>
                  <a:tcPr marL="106172" marR="106172" marT="53087" marB="53087"/>
                </a:tc>
                <a:tc>
                  <a:txBody>
                    <a:bodyPr/>
                    <a:lstStyle/>
                    <a:p>
                      <a:endParaRPr lang="en-US" sz="1000" dirty="0"/>
                    </a:p>
                  </a:txBody>
                  <a:tcPr marL="106172" marR="106172" marT="53087" marB="53087"/>
                </a:tc>
                <a:extLst>
                  <a:ext uri="{0D108BD9-81ED-4DB2-BD59-A6C34878D82A}">
                    <a16:rowId xmlns:a16="http://schemas.microsoft.com/office/drawing/2014/main" val="2462062894"/>
                  </a:ext>
                </a:extLst>
              </a:tr>
              <a:tr h="320040">
                <a:tc>
                  <a:txBody>
                    <a:bodyPr/>
                    <a:lstStyle/>
                    <a:p>
                      <a:r>
                        <a:rPr lang="en-US" sz="1000" b="1" dirty="0"/>
                        <a:t>3</a:t>
                      </a:r>
                    </a:p>
                  </a:txBody>
                  <a:tcPr marL="106172" marR="106172" marT="53087" marB="53087"/>
                </a:tc>
                <a:tc>
                  <a:txBody>
                    <a:bodyPr/>
                    <a:lstStyle/>
                    <a:p>
                      <a:pPr algn="l" fontAlgn="ctr"/>
                      <a:r>
                        <a:rPr lang="en-US" sz="1100" b="0" i="0" u="none" strike="noStrike">
                          <a:solidFill>
                            <a:srgbClr val="212121"/>
                          </a:solidFill>
                          <a:effectLst/>
                          <a:latin typeface="Calibri" panose="020F0502020204030204" pitchFamily="34" charset="0"/>
                        </a:rPr>
                        <a:t>Garcia, Daniela</a:t>
                      </a:r>
                    </a:p>
                  </a:txBody>
                  <a:tcPr marL="85725" marR="0" marT="0" marB="0" anchor="ctr"/>
                </a:tc>
                <a:tc>
                  <a:txBody>
                    <a:bodyPr/>
                    <a:lstStyle/>
                    <a:p>
                      <a:pPr algn="ctr"/>
                      <a:endParaRPr lang="en-US" sz="1000" b="0" dirty="0"/>
                    </a:p>
                  </a:txBody>
                  <a:tcPr marL="106172" marR="106172" marT="53087" marB="53087" vert="vert270"/>
                </a:tc>
                <a:tc>
                  <a:txBody>
                    <a:bodyPr/>
                    <a:lstStyle/>
                    <a:p>
                      <a:pPr algn="ctr"/>
                      <a:endParaRPr lang="en-US" sz="1000" b="0" dirty="0"/>
                    </a:p>
                  </a:txBody>
                  <a:tcPr marL="106172" marR="106172" marT="53087" marB="53087"/>
                </a:tc>
                <a:tc>
                  <a:txBody>
                    <a:bodyPr/>
                    <a:lstStyle/>
                    <a:p>
                      <a:pPr algn="ctr"/>
                      <a:endParaRPr lang="en-US" sz="1000" b="0" dirty="0"/>
                    </a:p>
                  </a:txBody>
                  <a:tcPr marL="106172" marR="106172" marT="53087" marB="53087"/>
                </a:tc>
                <a:tc>
                  <a:txBody>
                    <a:bodyPr/>
                    <a:lstStyle/>
                    <a:p>
                      <a:pPr algn="ctr"/>
                      <a:endParaRPr lang="en-US" sz="1000" b="0" dirty="0"/>
                    </a:p>
                  </a:txBody>
                  <a:tcPr marL="106172" marR="106172" marT="53087" marB="53087"/>
                </a:tc>
                <a:tc>
                  <a:txBody>
                    <a:bodyPr/>
                    <a:lstStyle/>
                    <a:p>
                      <a:endParaRPr lang="en-US" sz="1000" dirty="0"/>
                    </a:p>
                  </a:txBody>
                  <a:tcPr marL="106172" marR="106172" marT="53087" marB="53087"/>
                </a:tc>
                <a:tc>
                  <a:txBody>
                    <a:bodyPr/>
                    <a:lstStyle/>
                    <a:p>
                      <a:endParaRPr lang="en-US" sz="1000" dirty="0"/>
                    </a:p>
                  </a:txBody>
                  <a:tcPr marL="106172" marR="106172" marT="53087" marB="53087"/>
                </a:tc>
                <a:tc>
                  <a:txBody>
                    <a:bodyPr/>
                    <a:lstStyle/>
                    <a:p>
                      <a:endParaRPr lang="en-US" sz="1000" dirty="0"/>
                    </a:p>
                  </a:txBody>
                  <a:tcPr marL="106172" marR="106172" marT="53087" marB="53087"/>
                </a:tc>
                <a:extLst>
                  <a:ext uri="{0D108BD9-81ED-4DB2-BD59-A6C34878D82A}">
                    <a16:rowId xmlns:a16="http://schemas.microsoft.com/office/drawing/2014/main" val="540622023"/>
                  </a:ext>
                </a:extLst>
              </a:tr>
              <a:tr h="320040">
                <a:tc>
                  <a:txBody>
                    <a:bodyPr/>
                    <a:lstStyle/>
                    <a:p>
                      <a:r>
                        <a:rPr lang="en-US" sz="1000" b="1" dirty="0"/>
                        <a:t>4</a:t>
                      </a:r>
                    </a:p>
                  </a:txBody>
                  <a:tcPr marL="106172" marR="106172" marT="53087" marB="53087"/>
                </a:tc>
                <a:tc>
                  <a:txBody>
                    <a:bodyPr/>
                    <a:lstStyle/>
                    <a:p>
                      <a:pPr algn="l" fontAlgn="ctr"/>
                      <a:r>
                        <a:rPr lang="en-US" sz="1100" b="0" i="0" u="none" strike="noStrike">
                          <a:solidFill>
                            <a:srgbClr val="212121"/>
                          </a:solidFill>
                          <a:effectLst/>
                          <a:latin typeface="Calibri" panose="020F0502020204030204" pitchFamily="34" charset="0"/>
                        </a:rPr>
                        <a:t>Lin, Emily</a:t>
                      </a:r>
                    </a:p>
                  </a:txBody>
                  <a:tcPr marL="85725" marR="0" marT="0" marB="0" anchor="ctr"/>
                </a:tc>
                <a:tc>
                  <a:txBody>
                    <a:bodyPr/>
                    <a:lstStyle/>
                    <a:p>
                      <a:pPr algn="ctr"/>
                      <a:endParaRPr lang="en-US" sz="1000" b="0" dirty="0"/>
                    </a:p>
                  </a:txBody>
                  <a:tcPr marL="106172" marR="106172" marT="53087" marB="53087" vert="vert270"/>
                </a:tc>
                <a:tc>
                  <a:txBody>
                    <a:bodyPr/>
                    <a:lstStyle/>
                    <a:p>
                      <a:pPr algn="ctr"/>
                      <a:endParaRPr lang="en-US" sz="1000" b="0" dirty="0"/>
                    </a:p>
                  </a:txBody>
                  <a:tcPr marL="106172" marR="106172" marT="53087" marB="53087"/>
                </a:tc>
                <a:tc>
                  <a:txBody>
                    <a:bodyPr/>
                    <a:lstStyle/>
                    <a:p>
                      <a:pPr algn="ctr"/>
                      <a:endParaRPr lang="en-US" sz="1000" b="0" dirty="0"/>
                    </a:p>
                  </a:txBody>
                  <a:tcPr marL="106172" marR="106172" marT="53087" marB="53087"/>
                </a:tc>
                <a:tc>
                  <a:txBody>
                    <a:bodyPr/>
                    <a:lstStyle/>
                    <a:p>
                      <a:pPr algn="ctr"/>
                      <a:endParaRPr lang="en-US" sz="1000" b="0" dirty="0"/>
                    </a:p>
                  </a:txBody>
                  <a:tcPr marL="106172" marR="106172" marT="53087" marB="53087"/>
                </a:tc>
                <a:tc>
                  <a:txBody>
                    <a:bodyPr/>
                    <a:lstStyle/>
                    <a:p>
                      <a:endParaRPr lang="en-US" sz="1000" dirty="0"/>
                    </a:p>
                  </a:txBody>
                  <a:tcPr marL="106172" marR="106172" marT="53087" marB="53087"/>
                </a:tc>
                <a:tc>
                  <a:txBody>
                    <a:bodyPr/>
                    <a:lstStyle/>
                    <a:p>
                      <a:endParaRPr lang="en-US" sz="1000" dirty="0"/>
                    </a:p>
                  </a:txBody>
                  <a:tcPr marL="106172" marR="106172" marT="53087" marB="53087"/>
                </a:tc>
                <a:tc>
                  <a:txBody>
                    <a:bodyPr/>
                    <a:lstStyle/>
                    <a:p>
                      <a:endParaRPr lang="en-US" sz="1000" dirty="0"/>
                    </a:p>
                  </a:txBody>
                  <a:tcPr marL="106172" marR="106172" marT="53087" marB="53087"/>
                </a:tc>
                <a:extLst>
                  <a:ext uri="{0D108BD9-81ED-4DB2-BD59-A6C34878D82A}">
                    <a16:rowId xmlns:a16="http://schemas.microsoft.com/office/drawing/2014/main" val="3198032535"/>
                  </a:ext>
                </a:extLst>
              </a:tr>
              <a:tr h="320040">
                <a:tc>
                  <a:txBody>
                    <a:bodyPr/>
                    <a:lstStyle/>
                    <a:p>
                      <a:r>
                        <a:rPr lang="en-US" sz="1000" b="1" dirty="0"/>
                        <a:t>5</a:t>
                      </a:r>
                    </a:p>
                  </a:txBody>
                  <a:tcPr marL="106172" marR="106172" marT="53087" marB="53087"/>
                </a:tc>
                <a:tc>
                  <a:txBody>
                    <a:bodyPr/>
                    <a:lstStyle/>
                    <a:p>
                      <a:pPr algn="l" fontAlgn="ctr"/>
                      <a:r>
                        <a:rPr lang="en-US" sz="1100" b="0" i="0" u="none" strike="noStrike">
                          <a:solidFill>
                            <a:srgbClr val="212121"/>
                          </a:solidFill>
                          <a:effectLst/>
                          <a:latin typeface="Calibri" panose="020F0502020204030204" pitchFamily="34" charset="0"/>
                        </a:rPr>
                        <a:t>Liu, HanBang</a:t>
                      </a:r>
                    </a:p>
                  </a:txBody>
                  <a:tcPr marL="85725" marR="0" marT="0" marB="0" anchor="ctr"/>
                </a:tc>
                <a:tc>
                  <a:txBody>
                    <a:bodyPr/>
                    <a:lstStyle/>
                    <a:p>
                      <a:pPr algn="ctr"/>
                      <a:endParaRPr lang="en-US" sz="1000" b="0" dirty="0"/>
                    </a:p>
                  </a:txBody>
                  <a:tcPr marL="106172" marR="106172" marT="53087" marB="53087" vert="vert270"/>
                </a:tc>
                <a:tc>
                  <a:txBody>
                    <a:bodyPr/>
                    <a:lstStyle/>
                    <a:p>
                      <a:pPr algn="ctr"/>
                      <a:endParaRPr lang="en-US" sz="1000" b="0" dirty="0"/>
                    </a:p>
                  </a:txBody>
                  <a:tcPr marL="106172" marR="106172" marT="53087" marB="53087"/>
                </a:tc>
                <a:tc>
                  <a:txBody>
                    <a:bodyPr/>
                    <a:lstStyle/>
                    <a:p>
                      <a:pPr algn="ctr"/>
                      <a:endParaRPr lang="en-US" sz="1000" b="0" dirty="0"/>
                    </a:p>
                  </a:txBody>
                  <a:tcPr marL="106172" marR="106172" marT="53087" marB="53087"/>
                </a:tc>
                <a:tc>
                  <a:txBody>
                    <a:bodyPr/>
                    <a:lstStyle/>
                    <a:p>
                      <a:pPr algn="ctr"/>
                      <a:endParaRPr lang="en-US" sz="1000" b="0" dirty="0"/>
                    </a:p>
                  </a:txBody>
                  <a:tcPr marL="106172" marR="106172" marT="53087" marB="53087"/>
                </a:tc>
                <a:tc>
                  <a:txBody>
                    <a:bodyPr/>
                    <a:lstStyle/>
                    <a:p>
                      <a:endParaRPr lang="en-US" sz="1000" dirty="0"/>
                    </a:p>
                  </a:txBody>
                  <a:tcPr marL="106172" marR="106172" marT="53087" marB="53087"/>
                </a:tc>
                <a:tc>
                  <a:txBody>
                    <a:bodyPr/>
                    <a:lstStyle/>
                    <a:p>
                      <a:endParaRPr lang="en-US" sz="1000" dirty="0"/>
                    </a:p>
                  </a:txBody>
                  <a:tcPr marL="106172" marR="106172" marT="53087" marB="53087"/>
                </a:tc>
                <a:tc>
                  <a:txBody>
                    <a:bodyPr/>
                    <a:lstStyle/>
                    <a:p>
                      <a:endParaRPr lang="en-US" sz="1000" dirty="0"/>
                    </a:p>
                  </a:txBody>
                  <a:tcPr marL="106172" marR="106172" marT="53087" marB="53087"/>
                </a:tc>
                <a:extLst>
                  <a:ext uri="{0D108BD9-81ED-4DB2-BD59-A6C34878D82A}">
                    <a16:rowId xmlns:a16="http://schemas.microsoft.com/office/drawing/2014/main" val="2501583817"/>
                  </a:ext>
                </a:extLst>
              </a:tr>
              <a:tr h="320040">
                <a:tc>
                  <a:txBody>
                    <a:bodyPr/>
                    <a:lstStyle/>
                    <a:p>
                      <a:r>
                        <a:rPr lang="en-US" sz="1000" b="1" dirty="0"/>
                        <a:t>6</a:t>
                      </a:r>
                    </a:p>
                  </a:txBody>
                  <a:tcPr marL="106172" marR="106172" marT="53087" marB="53087"/>
                </a:tc>
                <a:tc>
                  <a:txBody>
                    <a:bodyPr/>
                    <a:lstStyle/>
                    <a:p>
                      <a:pPr algn="l" fontAlgn="ctr"/>
                      <a:r>
                        <a:rPr lang="en-US" sz="1100" b="0" i="0" u="none" strike="noStrike" dirty="0">
                          <a:solidFill>
                            <a:srgbClr val="212121"/>
                          </a:solidFill>
                          <a:effectLst/>
                          <a:latin typeface="Calibri" panose="020F0502020204030204" pitchFamily="34" charset="0"/>
                        </a:rPr>
                        <a:t>Lu, Yuchen</a:t>
                      </a:r>
                    </a:p>
                  </a:txBody>
                  <a:tcPr marL="85725" marR="0" marT="0" marB="0" anchor="ctr"/>
                </a:tc>
                <a:tc>
                  <a:txBody>
                    <a:bodyPr/>
                    <a:lstStyle/>
                    <a:p>
                      <a:pPr algn="ctr"/>
                      <a:endParaRPr lang="en-US" sz="1000" b="0" dirty="0"/>
                    </a:p>
                  </a:txBody>
                  <a:tcPr marL="106172" marR="106172" marT="53087" marB="53087" vert="vert270"/>
                </a:tc>
                <a:tc>
                  <a:txBody>
                    <a:bodyPr/>
                    <a:lstStyle/>
                    <a:p>
                      <a:pPr algn="ctr"/>
                      <a:endParaRPr lang="en-US" sz="1000" b="0" dirty="0"/>
                    </a:p>
                  </a:txBody>
                  <a:tcPr marL="106172" marR="106172" marT="53087" marB="53087"/>
                </a:tc>
                <a:tc>
                  <a:txBody>
                    <a:bodyPr/>
                    <a:lstStyle/>
                    <a:p>
                      <a:pPr algn="ctr"/>
                      <a:endParaRPr lang="en-US" sz="1000" b="0" dirty="0"/>
                    </a:p>
                  </a:txBody>
                  <a:tcPr marL="106172" marR="106172" marT="53087" marB="53087"/>
                </a:tc>
                <a:tc>
                  <a:txBody>
                    <a:bodyPr/>
                    <a:lstStyle/>
                    <a:p>
                      <a:pPr algn="ctr"/>
                      <a:endParaRPr lang="en-US" sz="1000" b="0" dirty="0"/>
                    </a:p>
                  </a:txBody>
                  <a:tcPr marL="106172" marR="106172" marT="53087" marB="53087"/>
                </a:tc>
                <a:tc>
                  <a:txBody>
                    <a:bodyPr/>
                    <a:lstStyle/>
                    <a:p>
                      <a:endParaRPr lang="en-US" sz="1000" dirty="0"/>
                    </a:p>
                  </a:txBody>
                  <a:tcPr marL="106172" marR="106172" marT="53087" marB="53087"/>
                </a:tc>
                <a:tc>
                  <a:txBody>
                    <a:bodyPr/>
                    <a:lstStyle/>
                    <a:p>
                      <a:endParaRPr lang="en-US" sz="1000" dirty="0"/>
                    </a:p>
                  </a:txBody>
                  <a:tcPr marL="106172" marR="106172" marT="53087" marB="53087"/>
                </a:tc>
                <a:tc>
                  <a:txBody>
                    <a:bodyPr/>
                    <a:lstStyle/>
                    <a:p>
                      <a:endParaRPr lang="en-US" sz="1000" dirty="0"/>
                    </a:p>
                  </a:txBody>
                  <a:tcPr marL="106172" marR="106172" marT="53087" marB="53087"/>
                </a:tc>
                <a:extLst>
                  <a:ext uri="{0D108BD9-81ED-4DB2-BD59-A6C34878D82A}">
                    <a16:rowId xmlns:a16="http://schemas.microsoft.com/office/drawing/2014/main" val="864993870"/>
                  </a:ext>
                </a:extLst>
              </a:tr>
              <a:tr h="320040">
                <a:tc>
                  <a:txBody>
                    <a:bodyPr/>
                    <a:lstStyle/>
                    <a:p>
                      <a:r>
                        <a:rPr lang="en-US" sz="1000" b="1" dirty="0"/>
                        <a:t>7</a:t>
                      </a:r>
                    </a:p>
                  </a:txBody>
                  <a:tcPr marL="106172" marR="106172" marT="53087" marB="53087"/>
                </a:tc>
                <a:tc>
                  <a:txBody>
                    <a:bodyPr/>
                    <a:lstStyle/>
                    <a:p>
                      <a:pPr algn="l" fontAlgn="ctr"/>
                      <a:r>
                        <a:rPr lang="en-US" sz="1100" b="0" i="0" u="none" strike="noStrike">
                          <a:solidFill>
                            <a:srgbClr val="212121"/>
                          </a:solidFill>
                          <a:effectLst/>
                          <a:latin typeface="Calibri" panose="020F0502020204030204" pitchFamily="34" charset="0"/>
                        </a:rPr>
                        <a:t>Navanit, Namrata</a:t>
                      </a:r>
                    </a:p>
                  </a:txBody>
                  <a:tcPr marL="85725" marR="0" marT="0" marB="0" anchor="ctr"/>
                </a:tc>
                <a:tc>
                  <a:txBody>
                    <a:bodyPr/>
                    <a:lstStyle/>
                    <a:p>
                      <a:pPr algn="ctr"/>
                      <a:endParaRPr lang="en-US" sz="1000" b="0" dirty="0"/>
                    </a:p>
                  </a:txBody>
                  <a:tcPr marL="106172" marR="106172" marT="53087" marB="53087" vert="vert270"/>
                </a:tc>
                <a:tc>
                  <a:txBody>
                    <a:bodyPr/>
                    <a:lstStyle/>
                    <a:p>
                      <a:pPr algn="ctr"/>
                      <a:endParaRPr lang="en-US" sz="1000" b="0" dirty="0"/>
                    </a:p>
                  </a:txBody>
                  <a:tcPr marL="106172" marR="106172" marT="53087" marB="53087"/>
                </a:tc>
                <a:tc>
                  <a:txBody>
                    <a:bodyPr/>
                    <a:lstStyle/>
                    <a:p>
                      <a:pPr algn="ctr"/>
                      <a:endParaRPr lang="en-US" sz="1000" b="0" dirty="0"/>
                    </a:p>
                  </a:txBody>
                  <a:tcPr marL="106172" marR="106172" marT="53087" marB="53087"/>
                </a:tc>
                <a:tc>
                  <a:txBody>
                    <a:bodyPr/>
                    <a:lstStyle/>
                    <a:p>
                      <a:pPr algn="ctr"/>
                      <a:endParaRPr lang="en-US" sz="1000" b="0" dirty="0"/>
                    </a:p>
                  </a:txBody>
                  <a:tcPr marL="106172" marR="106172" marT="53087" marB="53087"/>
                </a:tc>
                <a:tc>
                  <a:txBody>
                    <a:bodyPr/>
                    <a:lstStyle/>
                    <a:p>
                      <a:endParaRPr lang="en-US" sz="1000" dirty="0"/>
                    </a:p>
                  </a:txBody>
                  <a:tcPr marL="106172" marR="106172" marT="53087" marB="53087"/>
                </a:tc>
                <a:tc>
                  <a:txBody>
                    <a:bodyPr/>
                    <a:lstStyle/>
                    <a:p>
                      <a:endParaRPr lang="en-US" sz="1000" dirty="0"/>
                    </a:p>
                  </a:txBody>
                  <a:tcPr marL="106172" marR="106172" marT="53087" marB="53087"/>
                </a:tc>
                <a:tc>
                  <a:txBody>
                    <a:bodyPr/>
                    <a:lstStyle/>
                    <a:p>
                      <a:endParaRPr lang="en-US" sz="1000" dirty="0"/>
                    </a:p>
                  </a:txBody>
                  <a:tcPr marL="106172" marR="106172" marT="53087" marB="53087"/>
                </a:tc>
                <a:extLst>
                  <a:ext uri="{0D108BD9-81ED-4DB2-BD59-A6C34878D82A}">
                    <a16:rowId xmlns:a16="http://schemas.microsoft.com/office/drawing/2014/main" val="935137075"/>
                  </a:ext>
                </a:extLst>
              </a:tr>
              <a:tr h="320040">
                <a:tc>
                  <a:txBody>
                    <a:bodyPr/>
                    <a:lstStyle/>
                    <a:p>
                      <a:r>
                        <a:rPr lang="en-US" sz="1000" b="1" dirty="0"/>
                        <a:t>8</a:t>
                      </a:r>
                    </a:p>
                  </a:txBody>
                  <a:tcPr marL="106172" marR="106172" marT="53087" marB="53087"/>
                </a:tc>
                <a:tc>
                  <a:txBody>
                    <a:bodyPr/>
                    <a:lstStyle/>
                    <a:p>
                      <a:pPr algn="l" fontAlgn="b"/>
                      <a:r>
                        <a:rPr lang="en-US" sz="1100" b="0" i="0" u="none" strike="noStrike" dirty="0">
                          <a:solidFill>
                            <a:srgbClr val="000000"/>
                          </a:solidFill>
                          <a:effectLst/>
                          <a:latin typeface="Calibri" panose="020F0502020204030204" pitchFamily="34" charset="0"/>
                        </a:rPr>
                        <a:t>   Nguyen, Astrid </a:t>
                      </a:r>
                    </a:p>
                  </a:txBody>
                  <a:tcPr marL="0" marR="0" marT="0" marB="0" anchor="b"/>
                </a:tc>
                <a:tc>
                  <a:txBody>
                    <a:bodyPr/>
                    <a:lstStyle/>
                    <a:p>
                      <a:pPr algn="ctr"/>
                      <a:endParaRPr lang="en-US" sz="1000" b="0" dirty="0"/>
                    </a:p>
                  </a:txBody>
                  <a:tcPr marL="106172" marR="106172" marT="53087" marB="53087" vert="vert270"/>
                </a:tc>
                <a:tc>
                  <a:txBody>
                    <a:bodyPr/>
                    <a:lstStyle/>
                    <a:p>
                      <a:pPr algn="ctr"/>
                      <a:endParaRPr lang="en-US" sz="1000" b="0" dirty="0"/>
                    </a:p>
                  </a:txBody>
                  <a:tcPr marL="106172" marR="106172" marT="53087" marB="53087"/>
                </a:tc>
                <a:tc>
                  <a:txBody>
                    <a:bodyPr/>
                    <a:lstStyle/>
                    <a:p>
                      <a:pPr algn="ctr"/>
                      <a:endParaRPr lang="en-US" sz="1000" b="0" dirty="0"/>
                    </a:p>
                  </a:txBody>
                  <a:tcPr marL="106172" marR="106172" marT="53087" marB="53087"/>
                </a:tc>
                <a:tc>
                  <a:txBody>
                    <a:bodyPr/>
                    <a:lstStyle/>
                    <a:p>
                      <a:pPr algn="ctr"/>
                      <a:endParaRPr lang="en-US" sz="1000" b="0" dirty="0"/>
                    </a:p>
                  </a:txBody>
                  <a:tcPr marL="106172" marR="106172" marT="53087" marB="53087"/>
                </a:tc>
                <a:tc>
                  <a:txBody>
                    <a:bodyPr/>
                    <a:lstStyle/>
                    <a:p>
                      <a:endParaRPr lang="en-US" sz="1000" dirty="0"/>
                    </a:p>
                  </a:txBody>
                  <a:tcPr marL="106172" marR="106172" marT="53087" marB="53087"/>
                </a:tc>
                <a:tc>
                  <a:txBody>
                    <a:bodyPr/>
                    <a:lstStyle/>
                    <a:p>
                      <a:endParaRPr lang="en-US" sz="1000" dirty="0"/>
                    </a:p>
                  </a:txBody>
                  <a:tcPr marL="106172" marR="106172" marT="53087" marB="53087"/>
                </a:tc>
                <a:tc>
                  <a:txBody>
                    <a:bodyPr/>
                    <a:lstStyle/>
                    <a:p>
                      <a:endParaRPr lang="en-US" sz="1000" dirty="0"/>
                    </a:p>
                  </a:txBody>
                  <a:tcPr marL="106172" marR="106172" marT="53087" marB="53087"/>
                </a:tc>
                <a:extLst>
                  <a:ext uri="{0D108BD9-81ED-4DB2-BD59-A6C34878D82A}">
                    <a16:rowId xmlns:a16="http://schemas.microsoft.com/office/drawing/2014/main" val="2196933662"/>
                  </a:ext>
                </a:extLst>
              </a:tr>
              <a:tr h="320040">
                <a:tc>
                  <a:txBody>
                    <a:bodyPr/>
                    <a:lstStyle/>
                    <a:p>
                      <a:r>
                        <a:rPr lang="en-US" sz="1000" b="1" dirty="0"/>
                        <a:t>9</a:t>
                      </a:r>
                    </a:p>
                  </a:txBody>
                  <a:tcPr marL="106172" marR="106172" marT="53087" marB="53087"/>
                </a:tc>
                <a:tc>
                  <a:txBody>
                    <a:bodyPr/>
                    <a:lstStyle/>
                    <a:p>
                      <a:pPr algn="l" fontAlgn="ctr"/>
                      <a:r>
                        <a:rPr lang="en-US" sz="1100" b="0" i="0" u="none" strike="noStrike">
                          <a:solidFill>
                            <a:srgbClr val="212121"/>
                          </a:solidFill>
                          <a:effectLst/>
                          <a:latin typeface="Calibri" panose="020F0502020204030204" pitchFamily="34" charset="0"/>
                        </a:rPr>
                        <a:t>Perez Cruz, Ilean</a:t>
                      </a:r>
                    </a:p>
                  </a:txBody>
                  <a:tcPr marL="85725" marR="0" marT="0" marB="0" anchor="ctr"/>
                </a:tc>
                <a:tc>
                  <a:txBody>
                    <a:bodyPr/>
                    <a:lstStyle/>
                    <a:p>
                      <a:pPr algn="ctr"/>
                      <a:endParaRPr lang="en-US" sz="1000" b="0" dirty="0"/>
                    </a:p>
                  </a:txBody>
                  <a:tcPr marL="106172" marR="106172" marT="53087" marB="53087" vert="vert270"/>
                </a:tc>
                <a:tc>
                  <a:txBody>
                    <a:bodyPr/>
                    <a:lstStyle/>
                    <a:p>
                      <a:pPr algn="ctr"/>
                      <a:endParaRPr lang="en-US" sz="1000" b="0" dirty="0"/>
                    </a:p>
                  </a:txBody>
                  <a:tcPr marL="106172" marR="106172" marT="53087" marB="53087"/>
                </a:tc>
                <a:tc>
                  <a:txBody>
                    <a:bodyPr/>
                    <a:lstStyle/>
                    <a:p>
                      <a:pPr algn="ctr"/>
                      <a:endParaRPr lang="en-US" sz="1000" b="0" dirty="0"/>
                    </a:p>
                  </a:txBody>
                  <a:tcPr marL="106172" marR="106172" marT="53087" marB="53087"/>
                </a:tc>
                <a:tc>
                  <a:txBody>
                    <a:bodyPr/>
                    <a:lstStyle/>
                    <a:p>
                      <a:pPr algn="ctr"/>
                      <a:endParaRPr lang="en-US" sz="1000" b="0" dirty="0"/>
                    </a:p>
                  </a:txBody>
                  <a:tcPr marL="106172" marR="106172" marT="53087" marB="53087"/>
                </a:tc>
                <a:tc>
                  <a:txBody>
                    <a:bodyPr/>
                    <a:lstStyle/>
                    <a:p>
                      <a:endParaRPr lang="en-US" sz="1000" dirty="0"/>
                    </a:p>
                  </a:txBody>
                  <a:tcPr marL="106172" marR="106172" marT="53087" marB="53087"/>
                </a:tc>
                <a:tc>
                  <a:txBody>
                    <a:bodyPr/>
                    <a:lstStyle/>
                    <a:p>
                      <a:endParaRPr lang="en-US" sz="1000" dirty="0"/>
                    </a:p>
                  </a:txBody>
                  <a:tcPr marL="106172" marR="106172" marT="53087" marB="53087"/>
                </a:tc>
                <a:tc>
                  <a:txBody>
                    <a:bodyPr/>
                    <a:lstStyle/>
                    <a:p>
                      <a:endParaRPr lang="en-US" sz="1000" dirty="0"/>
                    </a:p>
                  </a:txBody>
                  <a:tcPr marL="106172" marR="106172" marT="53087" marB="53087"/>
                </a:tc>
                <a:extLst>
                  <a:ext uri="{0D108BD9-81ED-4DB2-BD59-A6C34878D82A}">
                    <a16:rowId xmlns:a16="http://schemas.microsoft.com/office/drawing/2014/main" val="3961689104"/>
                  </a:ext>
                </a:extLst>
              </a:tr>
              <a:tr h="320040">
                <a:tc>
                  <a:txBody>
                    <a:bodyPr/>
                    <a:lstStyle/>
                    <a:p>
                      <a:r>
                        <a:rPr lang="en-US" sz="1000" b="1" dirty="0"/>
                        <a:t>10</a:t>
                      </a:r>
                    </a:p>
                  </a:txBody>
                  <a:tcPr marL="106172" marR="106172" marT="53087" marB="53087"/>
                </a:tc>
                <a:tc>
                  <a:txBody>
                    <a:bodyPr/>
                    <a:lstStyle/>
                    <a:p>
                      <a:pPr algn="l" fontAlgn="ctr"/>
                      <a:r>
                        <a:rPr lang="en-US" sz="1100" b="0" i="0" u="none" strike="noStrike">
                          <a:solidFill>
                            <a:srgbClr val="212121"/>
                          </a:solidFill>
                          <a:effectLst/>
                          <a:latin typeface="Calibri" panose="020F0502020204030204" pitchFamily="34" charset="0"/>
                        </a:rPr>
                        <a:t>Rao, Shuen</a:t>
                      </a:r>
                    </a:p>
                  </a:txBody>
                  <a:tcPr marL="85725" marR="0" marT="0" marB="0" anchor="ctr"/>
                </a:tc>
                <a:tc>
                  <a:txBody>
                    <a:bodyPr/>
                    <a:lstStyle/>
                    <a:p>
                      <a:pPr algn="ctr"/>
                      <a:endParaRPr lang="en-US" sz="1000" b="0" dirty="0"/>
                    </a:p>
                  </a:txBody>
                  <a:tcPr marL="106172" marR="106172" marT="53087" marB="53087" vert="vert270"/>
                </a:tc>
                <a:tc>
                  <a:txBody>
                    <a:bodyPr/>
                    <a:lstStyle/>
                    <a:p>
                      <a:pPr algn="ctr"/>
                      <a:endParaRPr lang="en-US" sz="1000" b="0" dirty="0"/>
                    </a:p>
                  </a:txBody>
                  <a:tcPr marL="106172" marR="106172" marT="53087" marB="53087"/>
                </a:tc>
                <a:tc>
                  <a:txBody>
                    <a:bodyPr/>
                    <a:lstStyle/>
                    <a:p>
                      <a:pPr algn="ctr"/>
                      <a:endParaRPr lang="en-US" sz="1000" b="0" dirty="0"/>
                    </a:p>
                  </a:txBody>
                  <a:tcPr marL="106172" marR="106172" marT="53087" marB="53087"/>
                </a:tc>
                <a:tc>
                  <a:txBody>
                    <a:bodyPr/>
                    <a:lstStyle/>
                    <a:p>
                      <a:pPr algn="ctr"/>
                      <a:endParaRPr lang="en-US" sz="1000" b="0" dirty="0"/>
                    </a:p>
                  </a:txBody>
                  <a:tcPr marL="106172" marR="106172" marT="53087" marB="53087"/>
                </a:tc>
                <a:tc>
                  <a:txBody>
                    <a:bodyPr/>
                    <a:lstStyle/>
                    <a:p>
                      <a:endParaRPr lang="en-US" sz="1000" dirty="0"/>
                    </a:p>
                  </a:txBody>
                  <a:tcPr marL="106172" marR="106172" marT="53087" marB="53087"/>
                </a:tc>
                <a:tc>
                  <a:txBody>
                    <a:bodyPr/>
                    <a:lstStyle/>
                    <a:p>
                      <a:endParaRPr lang="en-US" sz="1000" dirty="0"/>
                    </a:p>
                  </a:txBody>
                  <a:tcPr marL="106172" marR="106172" marT="53087" marB="53087"/>
                </a:tc>
                <a:tc>
                  <a:txBody>
                    <a:bodyPr/>
                    <a:lstStyle/>
                    <a:p>
                      <a:endParaRPr lang="en-US" sz="1000" dirty="0"/>
                    </a:p>
                  </a:txBody>
                  <a:tcPr marL="106172" marR="106172" marT="53087" marB="53087"/>
                </a:tc>
                <a:extLst>
                  <a:ext uri="{0D108BD9-81ED-4DB2-BD59-A6C34878D82A}">
                    <a16:rowId xmlns:a16="http://schemas.microsoft.com/office/drawing/2014/main" val="286087726"/>
                  </a:ext>
                </a:extLst>
              </a:tr>
              <a:tr h="320040">
                <a:tc>
                  <a:txBody>
                    <a:bodyPr/>
                    <a:lstStyle/>
                    <a:p>
                      <a:r>
                        <a:rPr lang="en-US" sz="1000" b="1" dirty="0"/>
                        <a:t>11</a:t>
                      </a:r>
                    </a:p>
                  </a:txBody>
                  <a:tcPr marL="106172" marR="106172" marT="53087" marB="53087"/>
                </a:tc>
                <a:tc>
                  <a:txBody>
                    <a:bodyPr/>
                    <a:lstStyle/>
                    <a:p>
                      <a:pPr algn="l" fontAlgn="ctr"/>
                      <a:r>
                        <a:rPr lang="en-US" sz="1100" b="0" i="0" u="none" strike="noStrike">
                          <a:solidFill>
                            <a:srgbClr val="212121"/>
                          </a:solidFill>
                          <a:effectLst/>
                          <a:latin typeface="Calibri" panose="020F0502020204030204" pitchFamily="34" charset="0"/>
                        </a:rPr>
                        <a:t>Rodriguez, Helena</a:t>
                      </a:r>
                    </a:p>
                  </a:txBody>
                  <a:tcPr marL="85725" marR="0" marT="0" marB="0" anchor="ctr"/>
                </a:tc>
                <a:tc>
                  <a:txBody>
                    <a:bodyPr/>
                    <a:lstStyle/>
                    <a:p>
                      <a:pPr algn="ctr"/>
                      <a:endParaRPr lang="en-US" sz="1000" b="0" dirty="0"/>
                    </a:p>
                  </a:txBody>
                  <a:tcPr marL="106172" marR="106172" marT="53087" marB="53087" vert="vert270"/>
                </a:tc>
                <a:tc>
                  <a:txBody>
                    <a:bodyPr/>
                    <a:lstStyle/>
                    <a:p>
                      <a:pPr algn="ctr"/>
                      <a:endParaRPr lang="en-US" sz="1000" b="0" dirty="0"/>
                    </a:p>
                  </a:txBody>
                  <a:tcPr marL="106172" marR="106172" marT="53087" marB="53087"/>
                </a:tc>
                <a:tc>
                  <a:txBody>
                    <a:bodyPr/>
                    <a:lstStyle/>
                    <a:p>
                      <a:pPr algn="ctr"/>
                      <a:endParaRPr lang="en-US" sz="1000" b="0" dirty="0"/>
                    </a:p>
                  </a:txBody>
                  <a:tcPr marL="106172" marR="106172" marT="53087" marB="53087"/>
                </a:tc>
                <a:tc>
                  <a:txBody>
                    <a:bodyPr/>
                    <a:lstStyle/>
                    <a:p>
                      <a:pPr algn="ctr"/>
                      <a:endParaRPr lang="en-US" sz="1000" b="0" dirty="0"/>
                    </a:p>
                  </a:txBody>
                  <a:tcPr marL="106172" marR="106172" marT="53087" marB="53087"/>
                </a:tc>
                <a:tc>
                  <a:txBody>
                    <a:bodyPr/>
                    <a:lstStyle/>
                    <a:p>
                      <a:endParaRPr lang="en-US" sz="1000" dirty="0"/>
                    </a:p>
                  </a:txBody>
                  <a:tcPr marL="106172" marR="106172" marT="53087" marB="53087"/>
                </a:tc>
                <a:tc>
                  <a:txBody>
                    <a:bodyPr/>
                    <a:lstStyle/>
                    <a:p>
                      <a:endParaRPr lang="en-US" sz="1000" dirty="0"/>
                    </a:p>
                  </a:txBody>
                  <a:tcPr marL="106172" marR="106172" marT="53087" marB="53087"/>
                </a:tc>
                <a:tc>
                  <a:txBody>
                    <a:bodyPr/>
                    <a:lstStyle/>
                    <a:p>
                      <a:endParaRPr lang="en-US" sz="1000" dirty="0"/>
                    </a:p>
                  </a:txBody>
                  <a:tcPr marL="106172" marR="106172" marT="53087" marB="53087"/>
                </a:tc>
                <a:extLst>
                  <a:ext uri="{0D108BD9-81ED-4DB2-BD59-A6C34878D82A}">
                    <a16:rowId xmlns:a16="http://schemas.microsoft.com/office/drawing/2014/main" val="2895996841"/>
                  </a:ext>
                </a:extLst>
              </a:tr>
              <a:tr h="320040">
                <a:tc>
                  <a:txBody>
                    <a:bodyPr/>
                    <a:lstStyle/>
                    <a:p>
                      <a:r>
                        <a:rPr lang="en-US" sz="1000" b="1" dirty="0"/>
                        <a:t>12</a:t>
                      </a:r>
                    </a:p>
                  </a:txBody>
                  <a:tcPr marL="106172" marR="106172" marT="53087" marB="53087"/>
                </a:tc>
                <a:tc>
                  <a:txBody>
                    <a:bodyPr/>
                    <a:lstStyle/>
                    <a:p>
                      <a:pPr algn="l" fontAlgn="ctr"/>
                      <a:r>
                        <a:rPr lang="en-US" sz="1100" b="0" i="0" u="none" strike="noStrike">
                          <a:solidFill>
                            <a:srgbClr val="212121"/>
                          </a:solidFill>
                          <a:effectLst/>
                          <a:latin typeface="Calibri" panose="020F0502020204030204" pitchFamily="34" charset="0"/>
                        </a:rPr>
                        <a:t>Santana, Lennys Awilda</a:t>
                      </a:r>
                    </a:p>
                  </a:txBody>
                  <a:tcPr marL="85725" marR="0" marT="0" marB="0" anchor="ctr"/>
                </a:tc>
                <a:tc>
                  <a:txBody>
                    <a:bodyPr/>
                    <a:lstStyle/>
                    <a:p>
                      <a:pPr algn="ctr"/>
                      <a:endParaRPr lang="en-US" sz="1000" b="0" dirty="0"/>
                    </a:p>
                  </a:txBody>
                  <a:tcPr marL="106172" marR="106172" marT="53087" marB="53087" vert="vert270"/>
                </a:tc>
                <a:tc>
                  <a:txBody>
                    <a:bodyPr/>
                    <a:lstStyle/>
                    <a:p>
                      <a:pPr algn="ctr"/>
                      <a:endParaRPr lang="en-US" sz="1000" b="0" dirty="0"/>
                    </a:p>
                  </a:txBody>
                  <a:tcPr marL="106172" marR="106172" marT="53087" marB="53087"/>
                </a:tc>
                <a:tc>
                  <a:txBody>
                    <a:bodyPr/>
                    <a:lstStyle/>
                    <a:p>
                      <a:pPr algn="ctr"/>
                      <a:endParaRPr lang="en-US" sz="1000" b="0" dirty="0"/>
                    </a:p>
                  </a:txBody>
                  <a:tcPr marL="106172" marR="106172" marT="53087" marB="53087"/>
                </a:tc>
                <a:tc>
                  <a:txBody>
                    <a:bodyPr/>
                    <a:lstStyle/>
                    <a:p>
                      <a:pPr algn="ctr"/>
                      <a:endParaRPr lang="en-US" sz="1000" b="0" dirty="0"/>
                    </a:p>
                  </a:txBody>
                  <a:tcPr marL="106172" marR="106172" marT="53087" marB="53087"/>
                </a:tc>
                <a:tc>
                  <a:txBody>
                    <a:bodyPr/>
                    <a:lstStyle/>
                    <a:p>
                      <a:endParaRPr lang="en-US" sz="1000" dirty="0"/>
                    </a:p>
                  </a:txBody>
                  <a:tcPr marL="106172" marR="106172" marT="53087" marB="53087"/>
                </a:tc>
                <a:tc>
                  <a:txBody>
                    <a:bodyPr/>
                    <a:lstStyle/>
                    <a:p>
                      <a:endParaRPr lang="en-US" sz="1000" dirty="0"/>
                    </a:p>
                  </a:txBody>
                  <a:tcPr marL="106172" marR="106172" marT="53087" marB="53087"/>
                </a:tc>
                <a:tc>
                  <a:txBody>
                    <a:bodyPr/>
                    <a:lstStyle/>
                    <a:p>
                      <a:endParaRPr lang="en-US" sz="1000" dirty="0"/>
                    </a:p>
                  </a:txBody>
                  <a:tcPr marL="106172" marR="106172" marT="53087" marB="53087"/>
                </a:tc>
                <a:extLst>
                  <a:ext uri="{0D108BD9-81ED-4DB2-BD59-A6C34878D82A}">
                    <a16:rowId xmlns:a16="http://schemas.microsoft.com/office/drawing/2014/main" val="3453043059"/>
                  </a:ext>
                </a:extLst>
              </a:tr>
              <a:tr h="320040">
                <a:tc>
                  <a:txBody>
                    <a:bodyPr/>
                    <a:lstStyle/>
                    <a:p>
                      <a:r>
                        <a:rPr lang="en-US" sz="1000" b="1" dirty="0"/>
                        <a:t>13</a:t>
                      </a:r>
                    </a:p>
                  </a:txBody>
                  <a:tcPr marL="106172" marR="106172" marT="53087" marB="53087"/>
                </a:tc>
                <a:tc>
                  <a:txBody>
                    <a:bodyPr/>
                    <a:lstStyle/>
                    <a:p>
                      <a:pPr algn="l" fontAlgn="ctr"/>
                      <a:r>
                        <a:rPr lang="en-US" sz="1100" b="0" i="0" u="none" strike="noStrike">
                          <a:solidFill>
                            <a:srgbClr val="212121"/>
                          </a:solidFill>
                          <a:effectLst/>
                          <a:latin typeface="Calibri" panose="020F0502020204030204" pitchFamily="34" charset="0"/>
                        </a:rPr>
                        <a:t>Shirodkar, Sneha</a:t>
                      </a:r>
                    </a:p>
                  </a:txBody>
                  <a:tcPr marL="85725" marR="0" marT="0" marB="0" anchor="ctr"/>
                </a:tc>
                <a:tc>
                  <a:txBody>
                    <a:bodyPr/>
                    <a:lstStyle/>
                    <a:p>
                      <a:pPr algn="ctr"/>
                      <a:endParaRPr lang="en-US" sz="1000" b="0" dirty="0"/>
                    </a:p>
                  </a:txBody>
                  <a:tcPr marL="106172" marR="106172" marT="53087" marB="53087" vert="vert270"/>
                </a:tc>
                <a:tc>
                  <a:txBody>
                    <a:bodyPr/>
                    <a:lstStyle/>
                    <a:p>
                      <a:pPr algn="ctr"/>
                      <a:endParaRPr lang="en-US" sz="1000" b="0" dirty="0"/>
                    </a:p>
                  </a:txBody>
                  <a:tcPr marL="106172" marR="106172" marT="53087" marB="53087"/>
                </a:tc>
                <a:tc>
                  <a:txBody>
                    <a:bodyPr/>
                    <a:lstStyle/>
                    <a:p>
                      <a:pPr algn="ctr"/>
                      <a:endParaRPr lang="en-US" sz="1000" b="0" dirty="0"/>
                    </a:p>
                  </a:txBody>
                  <a:tcPr marL="106172" marR="106172" marT="53087" marB="53087"/>
                </a:tc>
                <a:tc>
                  <a:txBody>
                    <a:bodyPr/>
                    <a:lstStyle/>
                    <a:p>
                      <a:pPr algn="ctr"/>
                      <a:endParaRPr lang="en-US" sz="1000" b="0" dirty="0"/>
                    </a:p>
                  </a:txBody>
                  <a:tcPr marL="106172" marR="106172" marT="53087" marB="53087"/>
                </a:tc>
                <a:tc>
                  <a:txBody>
                    <a:bodyPr/>
                    <a:lstStyle/>
                    <a:p>
                      <a:endParaRPr lang="en-US" sz="1000" dirty="0"/>
                    </a:p>
                  </a:txBody>
                  <a:tcPr marL="106172" marR="106172" marT="53087" marB="53087"/>
                </a:tc>
                <a:tc>
                  <a:txBody>
                    <a:bodyPr/>
                    <a:lstStyle/>
                    <a:p>
                      <a:endParaRPr lang="en-US" sz="1000" dirty="0"/>
                    </a:p>
                  </a:txBody>
                  <a:tcPr marL="106172" marR="106172" marT="53087" marB="53087"/>
                </a:tc>
                <a:tc>
                  <a:txBody>
                    <a:bodyPr/>
                    <a:lstStyle/>
                    <a:p>
                      <a:endParaRPr lang="en-US" sz="1000" dirty="0"/>
                    </a:p>
                  </a:txBody>
                  <a:tcPr marL="106172" marR="106172" marT="53087" marB="53087"/>
                </a:tc>
                <a:extLst>
                  <a:ext uri="{0D108BD9-81ED-4DB2-BD59-A6C34878D82A}">
                    <a16:rowId xmlns:a16="http://schemas.microsoft.com/office/drawing/2014/main" val="839354165"/>
                  </a:ext>
                </a:extLst>
              </a:tr>
              <a:tr h="320040">
                <a:tc>
                  <a:txBody>
                    <a:bodyPr/>
                    <a:lstStyle/>
                    <a:p>
                      <a:r>
                        <a:rPr lang="en-US" sz="1000" b="1" dirty="0"/>
                        <a:t>14</a:t>
                      </a:r>
                    </a:p>
                  </a:txBody>
                  <a:tcPr marL="106172" marR="106172" marT="53087" marB="53087"/>
                </a:tc>
                <a:tc>
                  <a:txBody>
                    <a:bodyPr/>
                    <a:lstStyle/>
                    <a:p>
                      <a:pPr algn="l" fontAlgn="ctr"/>
                      <a:r>
                        <a:rPr lang="en-US" sz="1100" b="0" i="0" u="none" strike="noStrike">
                          <a:solidFill>
                            <a:srgbClr val="212121"/>
                          </a:solidFill>
                          <a:effectLst/>
                          <a:latin typeface="Calibri" panose="020F0502020204030204" pitchFamily="34" charset="0"/>
                        </a:rPr>
                        <a:t>Tchir, Naomi</a:t>
                      </a:r>
                    </a:p>
                  </a:txBody>
                  <a:tcPr marL="85725" marR="0" marT="0" marB="0" anchor="ctr"/>
                </a:tc>
                <a:tc>
                  <a:txBody>
                    <a:bodyPr/>
                    <a:lstStyle/>
                    <a:p>
                      <a:pPr algn="ctr"/>
                      <a:endParaRPr lang="en-US" sz="1000" b="0" dirty="0"/>
                    </a:p>
                  </a:txBody>
                  <a:tcPr marL="106172" marR="106172" marT="53087" marB="53087" vert="vert270"/>
                </a:tc>
                <a:tc>
                  <a:txBody>
                    <a:bodyPr/>
                    <a:lstStyle/>
                    <a:p>
                      <a:pPr algn="ctr"/>
                      <a:endParaRPr lang="en-US" sz="1000" b="0" dirty="0"/>
                    </a:p>
                  </a:txBody>
                  <a:tcPr marL="106172" marR="106172" marT="53087" marB="53087"/>
                </a:tc>
                <a:tc>
                  <a:txBody>
                    <a:bodyPr/>
                    <a:lstStyle/>
                    <a:p>
                      <a:pPr algn="ctr"/>
                      <a:endParaRPr lang="en-US" sz="1000" b="0" dirty="0"/>
                    </a:p>
                  </a:txBody>
                  <a:tcPr marL="106172" marR="106172" marT="53087" marB="53087"/>
                </a:tc>
                <a:tc>
                  <a:txBody>
                    <a:bodyPr/>
                    <a:lstStyle/>
                    <a:p>
                      <a:pPr algn="ctr"/>
                      <a:endParaRPr lang="en-US" sz="1000" b="0" dirty="0"/>
                    </a:p>
                  </a:txBody>
                  <a:tcPr marL="106172" marR="106172" marT="53087" marB="53087"/>
                </a:tc>
                <a:tc>
                  <a:txBody>
                    <a:bodyPr/>
                    <a:lstStyle/>
                    <a:p>
                      <a:endParaRPr lang="en-US" sz="1000" dirty="0"/>
                    </a:p>
                  </a:txBody>
                  <a:tcPr marL="106172" marR="106172" marT="53087" marB="53087"/>
                </a:tc>
                <a:tc>
                  <a:txBody>
                    <a:bodyPr/>
                    <a:lstStyle/>
                    <a:p>
                      <a:endParaRPr lang="en-US" sz="1000" dirty="0"/>
                    </a:p>
                  </a:txBody>
                  <a:tcPr marL="106172" marR="106172" marT="53087" marB="53087"/>
                </a:tc>
                <a:tc>
                  <a:txBody>
                    <a:bodyPr/>
                    <a:lstStyle/>
                    <a:p>
                      <a:endParaRPr lang="en-US" sz="1000" dirty="0"/>
                    </a:p>
                  </a:txBody>
                  <a:tcPr marL="106172" marR="106172" marT="53087" marB="53087"/>
                </a:tc>
                <a:extLst>
                  <a:ext uri="{0D108BD9-81ED-4DB2-BD59-A6C34878D82A}">
                    <a16:rowId xmlns:a16="http://schemas.microsoft.com/office/drawing/2014/main" val="2629769201"/>
                  </a:ext>
                </a:extLst>
              </a:tr>
              <a:tr h="320040">
                <a:tc>
                  <a:txBody>
                    <a:bodyPr/>
                    <a:lstStyle/>
                    <a:p>
                      <a:r>
                        <a:rPr lang="en-US" sz="1000" b="1" dirty="0"/>
                        <a:t>15</a:t>
                      </a:r>
                    </a:p>
                  </a:txBody>
                  <a:tcPr marL="106172" marR="106172" marT="53087" marB="53087"/>
                </a:tc>
                <a:tc>
                  <a:txBody>
                    <a:bodyPr/>
                    <a:lstStyle/>
                    <a:p>
                      <a:pPr algn="l" fontAlgn="ctr"/>
                      <a:r>
                        <a:rPr lang="en-US" sz="1100" b="0" i="0" u="none" strike="noStrike">
                          <a:solidFill>
                            <a:srgbClr val="212121"/>
                          </a:solidFill>
                          <a:effectLst/>
                          <a:latin typeface="Calibri" panose="020F0502020204030204" pitchFamily="34" charset="0"/>
                        </a:rPr>
                        <a:t>Ulloa, Johana</a:t>
                      </a:r>
                    </a:p>
                  </a:txBody>
                  <a:tcPr marL="85725" marR="0" marT="0" marB="0" anchor="ctr"/>
                </a:tc>
                <a:tc>
                  <a:txBody>
                    <a:bodyPr/>
                    <a:lstStyle/>
                    <a:p>
                      <a:pPr algn="ctr"/>
                      <a:endParaRPr lang="en-US" sz="1000" b="0" dirty="0"/>
                    </a:p>
                  </a:txBody>
                  <a:tcPr marL="106172" marR="106172" marT="53087" marB="53087" vert="vert270"/>
                </a:tc>
                <a:tc>
                  <a:txBody>
                    <a:bodyPr/>
                    <a:lstStyle/>
                    <a:p>
                      <a:pPr algn="ctr"/>
                      <a:endParaRPr lang="en-US" sz="1000" b="0" dirty="0"/>
                    </a:p>
                  </a:txBody>
                  <a:tcPr marL="106172" marR="106172" marT="53087" marB="53087"/>
                </a:tc>
                <a:tc>
                  <a:txBody>
                    <a:bodyPr/>
                    <a:lstStyle/>
                    <a:p>
                      <a:pPr algn="ctr"/>
                      <a:endParaRPr lang="en-US" sz="1000" b="0" dirty="0"/>
                    </a:p>
                  </a:txBody>
                  <a:tcPr marL="106172" marR="106172" marT="53087" marB="53087"/>
                </a:tc>
                <a:tc>
                  <a:txBody>
                    <a:bodyPr/>
                    <a:lstStyle/>
                    <a:p>
                      <a:pPr algn="ctr"/>
                      <a:endParaRPr lang="en-US" sz="1000" b="0" dirty="0"/>
                    </a:p>
                  </a:txBody>
                  <a:tcPr marL="106172" marR="106172" marT="53087" marB="53087"/>
                </a:tc>
                <a:tc>
                  <a:txBody>
                    <a:bodyPr/>
                    <a:lstStyle/>
                    <a:p>
                      <a:endParaRPr lang="en-US" sz="1000" dirty="0"/>
                    </a:p>
                  </a:txBody>
                  <a:tcPr marL="106172" marR="106172" marT="53087" marB="53087"/>
                </a:tc>
                <a:tc>
                  <a:txBody>
                    <a:bodyPr/>
                    <a:lstStyle/>
                    <a:p>
                      <a:endParaRPr lang="en-US" sz="1000" dirty="0"/>
                    </a:p>
                  </a:txBody>
                  <a:tcPr marL="106172" marR="106172" marT="53087" marB="53087"/>
                </a:tc>
                <a:tc>
                  <a:txBody>
                    <a:bodyPr/>
                    <a:lstStyle/>
                    <a:p>
                      <a:endParaRPr lang="en-US" sz="1000" dirty="0"/>
                    </a:p>
                  </a:txBody>
                  <a:tcPr marL="106172" marR="106172" marT="53087" marB="53087"/>
                </a:tc>
                <a:extLst>
                  <a:ext uri="{0D108BD9-81ED-4DB2-BD59-A6C34878D82A}">
                    <a16:rowId xmlns:a16="http://schemas.microsoft.com/office/drawing/2014/main" val="3746177143"/>
                  </a:ext>
                </a:extLst>
              </a:tr>
              <a:tr h="320040">
                <a:tc>
                  <a:txBody>
                    <a:bodyPr/>
                    <a:lstStyle/>
                    <a:p>
                      <a:r>
                        <a:rPr lang="en-US" sz="1000" b="1" dirty="0"/>
                        <a:t>16</a:t>
                      </a:r>
                    </a:p>
                  </a:txBody>
                  <a:tcPr marL="106172" marR="106172" marT="53087" marB="53087"/>
                </a:tc>
                <a:tc>
                  <a:txBody>
                    <a:bodyPr/>
                    <a:lstStyle/>
                    <a:p>
                      <a:pPr algn="l" fontAlgn="ctr"/>
                      <a:r>
                        <a:rPr lang="en-US" sz="1100" b="0" i="0" u="none" strike="noStrike">
                          <a:solidFill>
                            <a:srgbClr val="212121"/>
                          </a:solidFill>
                          <a:effectLst/>
                          <a:latin typeface="Calibri" panose="020F0502020204030204" pitchFamily="34" charset="0"/>
                        </a:rPr>
                        <a:t>Van de Kerckhove, Mathias</a:t>
                      </a:r>
                    </a:p>
                  </a:txBody>
                  <a:tcPr marL="85725" marR="0" marT="0" marB="0" anchor="ctr"/>
                </a:tc>
                <a:tc>
                  <a:txBody>
                    <a:bodyPr/>
                    <a:lstStyle/>
                    <a:p>
                      <a:pPr algn="ctr"/>
                      <a:endParaRPr lang="en-US" sz="1000" b="0" dirty="0"/>
                    </a:p>
                  </a:txBody>
                  <a:tcPr marL="106172" marR="106172" marT="53087" marB="53087" vert="vert270"/>
                </a:tc>
                <a:tc>
                  <a:txBody>
                    <a:bodyPr/>
                    <a:lstStyle/>
                    <a:p>
                      <a:pPr algn="ctr"/>
                      <a:endParaRPr lang="en-US" sz="1000" b="0" dirty="0"/>
                    </a:p>
                  </a:txBody>
                  <a:tcPr marL="106172" marR="106172" marT="53087" marB="53087"/>
                </a:tc>
                <a:tc>
                  <a:txBody>
                    <a:bodyPr/>
                    <a:lstStyle/>
                    <a:p>
                      <a:pPr algn="ctr"/>
                      <a:endParaRPr lang="en-US" sz="1000" b="0" dirty="0"/>
                    </a:p>
                  </a:txBody>
                  <a:tcPr marL="106172" marR="106172" marT="53087" marB="53087"/>
                </a:tc>
                <a:tc>
                  <a:txBody>
                    <a:bodyPr/>
                    <a:lstStyle/>
                    <a:p>
                      <a:pPr algn="ctr"/>
                      <a:endParaRPr lang="en-US" sz="1000" b="0" dirty="0"/>
                    </a:p>
                  </a:txBody>
                  <a:tcPr marL="106172" marR="106172" marT="53087" marB="53087"/>
                </a:tc>
                <a:tc>
                  <a:txBody>
                    <a:bodyPr/>
                    <a:lstStyle/>
                    <a:p>
                      <a:endParaRPr lang="en-US" sz="1000" dirty="0"/>
                    </a:p>
                  </a:txBody>
                  <a:tcPr marL="106172" marR="106172" marT="53087" marB="53087"/>
                </a:tc>
                <a:tc>
                  <a:txBody>
                    <a:bodyPr/>
                    <a:lstStyle/>
                    <a:p>
                      <a:endParaRPr lang="en-US" sz="1000" dirty="0"/>
                    </a:p>
                  </a:txBody>
                  <a:tcPr marL="106172" marR="106172" marT="53087" marB="53087"/>
                </a:tc>
                <a:tc>
                  <a:txBody>
                    <a:bodyPr/>
                    <a:lstStyle/>
                    <a:p>
                      <a:endParaRPr lang="en-US" sz="1000" dirty="0"/>
                    </a:p>
                  </a:txBody>
                  <a:tcPr marL="106172" marR="106172" marT="53087" marB="53087"/>
                </a:tc>
                <a:extLst>
                  <a:ext uri="{0D108BD9-81ED-4DB2-BD59-A6C34878D82A}">
                    <a16:rowId xmlns:a16="http://schemas.microsoft.com/office/drawing/2014/main" val="23487584"/>
                  </a:ext>
                </a:extLst>
              </a:tr>
            </a:tbl>
          </a:graphicData>
        </a:graphic>
      </p:graphicFrame>
      <p:sp>
        <p:nvSpPr>
          <p:cNvPr id="4" name="TextBox 3">
            <a:extLst>
              <a:ext uri="{FF2B5EF4-FFF2-40B4-BE49-F238E27FC236}">
                <a16:creationId xmlns:a16="http://schemas.microsoft.com/office/drawing/2014/main" id="{632A1E9E-FEBC-453B-8BC1-97192C5AD518}"/>
              </a:ext>
            </a:extLst>
          </p:cNvPr>
          <p:cNvSpPr txBox="1"/>
          <p:nvPr/>
        </p:nvSpPr>
        <p:spPr>
          <a:xfrm>
            <a:off x="318676" y="154099"/>
            <a:ext cx="1621791" cy="73866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Dated: 2/3/2020</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Version 1 – p. 1 of 2</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Wednesday</a:t>
            </a:r>
          </a:p>
        </p:txBody>
      </p:sp>
    </p:spTree>
    <p:extLst>
      <p:ext uri="{BB962C8B-B14F-4D97-AF65-F5344CB8AC3E}">
        <p14:creationId xmlns:p14="http://schemas.microsoft.com/office/powerpoint/2010/main" val="321818267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13FA46-EC76-4716-ACBF-5F449773362C}"/>
              </a:ext>
            </a:extLst>
          </p:cNvPr>
          <p:cNvSpPr>
            <a:spLocks noGrp="1"/>
          </p:cNvSpPr>
          <p:nvPr>
            <p:ph type="ctrTitle"/>
          </p:nvPr>
        </p:nvSpPr>
        <p:spPr>
          <a:xfrm>
            <a:off x="2160433" y="67973"/>
            <a:ext cx="6756327" cy="751032"/>
          </a:xfrm>
        </p:spPr>
        <p:txBody>
          <a:bodyPr>
            <a:normAutofit fontScale="90000"/>
          </a:bodyPr>
          <a:lstStyle/>
          <a:p>
            <a:pPr algn="r"/>
            <a:r>
              <a:rPr lang="en-US" sz="3100" dirty="0">
                <a:solidFill>
                  <a:schemeClr val="accent1"/>
                </a:solidFill>
              </a:rPr>
              <a:t>Team &amp; Project Selection</a:t>
            </a:r>
            <a:br>
              <a:rPr lang="en-US" sz="4700" dirty="0">
                <a:solidFill>
                  <a:schemeClr val="accent1"/>
                </a:solidFill>
              </a:rPr>
            </a:br>
            <a:endParaRPr lang="en-US" sz="1800" dirty="0"/>
          </a:p>
        </p:txBody>
      </p:sp>
      <p:sp>
        <p:nvSpPr>
          <p:cNvPr id="3" name="Subtitle 2">
            <a:extLst>
              <a:ext uri="{FF2B5EF4-FFF2-40B4-BE49-F238E27FC236}">
                <a16:creationId xmlns:a16="http://schemas.microsoft.com/office/drawing/2014/main" id="{B7773253-9ECF-4B7F-B103-F38F2F5173DC}"/>
              </a:ext>
            </a:extLst>
          </p:cNvPr>
          <p:cNvSpPr>
            <a:spLocks noGrp="1"/>
          </p:cNvSpPr>
          <p:nvPr>
            <p:ph type="subTitle" idx="1"/>
          </p:nvPr>
        </p:nvSpPr>
        <p:spPr>
          <a:xfrm>
            <a:off x="537499" y="567050"/>
            <a:ext cx="8489244" cy="380186"/>
          </a:xfrm>
        </p:spPr>
        <p:txBody>
          <a:bodyPr>
            <a:normAutofit/>
          </a:bodyPr>
          <a:lstStyle/>
          <a:p>
            <a:pPr algn="r"/>
            <a:r>
              <a:rPr lang="en-US" sz="1800" dirty="0"/>
              <a:t>  MSPM1 GC2030.100– Project Management Operations – Spring 2021</a:t>
            </a:r>
          </a:p>
          <a:p>
            <a:pPr algn="r"/>
            <a:endParaRPr lang="en-US" dirty="0"/>
          </a:p>
          <a:p>
            <a:pPr algn="r"/>
            <a:endParaRPr lang="en-US" dirty="0"/>
          </a:p>
          <a:p>
            <a:pPr algn="r"/>
            <a:endParaRPr lang="en-US" dirty="0"/>
          </a:p>
        </p:txBody>
      </p:sp>
      <p:graphicFrame>
        <p:nvGraphicFramePr>
          <p:cNvPr id="5" name="Table 4">
            <a:extLst>
              <a:ext uri="{FF2B5EF4-FFF2-40B4-BE49-F238E27FC236}">
                <a16:creationId xmlns:a16="http://schemas.microsoft.com/office/drawing/2014/main" id="{DFD1E199-4905-4054-8EF5-B785E91D3AA8}"/>
              </a:ext>
            </a:extLst>
          </p:cNvPr>
          <p:cNvGraphicFramePr>
            <a:graphicFrameLocks noGrp="1"/>
          </p:cNvGraphicFramePr>
          <p:nvPr/>
        </p:nvGraphicFramePr>
        <p:xfrm>
          <a:off x="158982" y="878472"/>
          <a:ext cx="8826036" cy="2072134"/>
        </p:xfrm>
        <a:graphic>
          <a:graphicData uri="http://schemas.openxmlformats.org/drawingml/2006/table">
            <a:tbl>
              <a:tblPr firstRow="1" bandRow="1">
                <a:tableStyleId>{8799B23B-EC83-4686-B30A-512413B5E67A}</a:tableStyleId>
              </a:tblPr>
              <a:tblGrid>
                <a:gridCol w="360689">
                  <a:extLst>
                    <a:ext uri="{9D8B030D-6E8A-4147-A177-3AD203B41FA5}">
                      <a16:colId xmlns:a16="http://schemas.microsoft.com/office/drawing/2014/main" val="2589304396"/>
                    </a:ext>
                  </a:extLst>
                </a:gridCol>
                <a:gridCol w="1250065">
                  <a:extLst>
                    <a:ext uri="{9D8B030D-6E8A-4147-A177-3AD203B41FA5}">
                      <a16:colId xmlns:a16="http://schemas.microsoft.com/office/drawing/2014/main" val="2397642312"/>
                    </a:ext>
                  </a:extLst>
                </a:gridCol>
                <a:gridCol w="529317">
                  <a:extLst>
                    <a:ext uri="{9D8B030D-6E8A-4147-A177-3AD203B41FA5}">
                      <a16:colId xmlns:a16="http://schemas.microsoft.com/office/drawing/2014/main" val="3863488561"/>
                    </a:ext>
                  </a:extLst>
                </a:gridCol>
                <a:gridCol w="1206886">
                  <a:extLst>
                    <a:ext uri="{9D8B030D-6E8A-4147-A177-3AD203B41FA5}">
                      <a16:colId xmlns:a16="http://schemas.microsoft.com/office/drawing/2014/main" val="4100845742"/>
                    </a:ext>
                  </a:extLst>
                </a:gridCol>
                <a:gridCol w="1446835">
                  <a:extLst>
                    <a:ext uri="{9D8B030D-6E8A-4147-A177-3AD203B41FA5}">
                      <a16:colId xmlns:a16="http://schemas.microsoft.com/office/drawing/2014/main" val="3188424602"/>
                    </a:ext>
                  </a:extLst>
                </a:gridCol>
                <a:gridCol w="1585732">
                  <a:extLst>
                    <a:ext uri="{9D8B030D-6E8A-4147-A177-3AD203B41FA5}">
                      <a16:colId xmlns:a16="http://schemas.microsoft.com/office/drawing/2014/main" val="2966118475"/>
                    </a:ext>
                  </a:extLst>
                </a:gridCol>
                <a:gridCol w="659757">
                  <a:extLst>
                    <a:ext uri="{9D8B030D-6E8A-4147-A177-3AD203B41FA5}">
                      <a16:colId xmlns:a16="http://schemas.microsoft.com/office/drawing/2014/main" val="933099708"/>
                    </a:ext>
                  </a:extLst>
                </a:gridCol>
                <a:gridCol w="696917">
                  <a:extLst>
                    <a:ext uri="{9D8B030D-6E8A-4147-A177-3AD203B41FA5}">
                      <a16:colId xmlns:a16="http://schemas.microsoft.com/office/drawing/2014/main" val="4099078647"/>
                    </a:ext>
                  </a:extLst>
                </a:gridCol>
                <a:gridCol w="1089838">
                  <a:extLst>
                    <a:ext uri="{9D8B030D-6E8A-4147-A177-3AD203B41FA5}">
                      <a16:colId xmlns:a16="http://schemas.microsoft.com/office/drawing/2014/main" val="1451655166"/>
                    </a:ext>
                  </a:extLst>
                </a:gridCol>
              </a:tblGrid>
              <a:tr h="320040">
                <a:tc rowSpan="2">
                  <a:txBody>
                    <a:bodyPr/>
                    <a:lstStyle/>
                    <a:p>
                      <a:endParaRPr lang="en-US" sz="2200" b="1" dirty="0"/>
                    </a:p>
                  </a:txBody>
                  <a:tcPr marL="106172" marR="106172" marT="53087" marB="53087"/>
                </a:tc>
                <a:tc rowSpan="2">
                  <a:txBody>
                    <a:bodyPr/>
                    <a:lstStyle/>
                    <a:p>
                      <a:pPr algn="ctr"/>
                      <a:endParaRPr lang="en-US" sz="1200" b="0" dirty="0"/>
                    </a:p>
                    <a:p>
                      <a:pPr algn="ctr"/>
                      <a:r>
                        <a:rPr lang="en-US" sz="1200" b="0" dirty="0"/>
                        <a:t>Student</a:t>
                      </a:r>
                    </a:p>
                  </a:txBody>
                  <a:tcPr marL="106172" marR="106172" marT="53087" marB="53087" anchor="b"/>
                </a:tc>
                <a:tc rowSpan="2">
                  <a:txBody>
                    <a:bodyPr/>
                    <a:lstStyle/>
                    <a:p>
                      <a:pPr algn="ctr"/>
                      <a:r>
                        <a:rPr lang="en-US" sz="1200" b="0" dirty="0"/>
                        <a:t>Team #</a:t>
                      </a:r>
                    </a:p>
                    <a:p>
                      <a:pPr algn="ctr"/>
                      <a:endParaRPr lang="en-US" sz="1200" b="0" dirty="0"/>
                    </a:p>
                  </a:txBody>
                  <a:tcPr marL="106172" marR="106172" marT="53087" marB="53087" vert="vert270" anchor="b"/>
                </a:tc>
                <a:tc rowSpan="2">
                  <a:txBody>
                    <a:bodyPr/>
                    <a:lstStyle/>
                    <a:p>
                      <a:pPr algn="ctr"/>
                      <a:r>
                        <a:rPr lang="en-US" sz="1200" b="0" dirty="0"/>
                        <a:t>Current</a:t>
                      </a:r>
                    </a:p>
                    <a:p>
                      <a:pPr algn="ctr"/>
                      <a:r>
                        <a:rPr lang="en-US" sz="1200" b="0" dirty="0"/>
                        <a:t>City Location</a:t>
                      </a:r>
                    </a:p>
                  </a:txBody>
                  <a:tcPr marL="106172" marR="106172" marT="53087" marB="53087" anchor="b"/>
                </a:tc>
                <a:tc rowSpan="2">
                  <a:txBody>
                    <a:bodyPr/>
                    <a:lstStyle/>
                    <a:p>
                      <a:pPr algn="ctr"/>
                      <a:endParaRPr lang="en-US" sz="1200" b="0" dirty="0"/>
                    </a:p>
                    <a:p>
                      <a:pPr algn="ctr"/>
                      <a:r>
                        <a:rPr lang="en-US" sz="1200" b="0" dirty="0"/>
                        <a:t>Interest #1</a:t>
                      </a:r>
                    </a:p>
                  </a:txBody>
                  <a:tcPr marL="106172" marR="106172" marT="53087" marB="53087" anchor="b"/>
                </a:tc>
                <a:tc rowSpan="2">
                  <a:txBody>
                    <a:bodyPr/>
                    <a:lstStyle/>
                    <a:p>
                      <a:pPr algn="ctr"/>
                      <a:endParaRPr lang="en-US" sz="1200" b="0" dirty="0"/>
                    </a:p>
                    <a:p>
                      <a:pPr algn="ctr"/>
                      <a:r>
                        <a:rPr lang="en-US" sz="1200" b="0" dirty="0"/>
                        <a:t>Interest #2</a:t>
                      </a:r>
                    </a:p>
                  </a:txBody>
                  <a:tcPr marL="106172" marR="106172" marT="53087" marB="53087" anchor="b"/>
                </a:tc>
                <a:tc gridSpan="3">
                  <a:txBody>
                    <a:bodyPr/>
                    <a:lstStyle/>
                    <a:p>
                      <a:pPr algn="ctr"/>
                      <a:r>
                        <a:rPr lang="en-US" sz="1200" b="0" dirty="0"/>
                        <a:t> Select a propo</a:t>
                      </a:r>
                      <a:r>
                        <a:rPr lang="en-US" sz="1200" b="0" dirty="0">
                          <a:hlinkClick r:id="rId2"/>
                        </a:rPr>
                        <a:t>s</a:t>
                      </a:r>
                      <a:r>
                        <a:rPr lang="en-US" sz="1200" b="0" dirty="0"/>
                        <a:t>al theme</a:t>
                      </a:r>
                      <a:endParaRPr lang="en-US" sz="1200" b="0" dirty="0">
                        <a:hlinkClick r:id="rId2"/>
                      </a:endParaRPr>
                    </a:p>
                  </a:txBody>
                  <a:tcPr marL="106172" marR="106172" marT="53087" marB="53087" anchor="b"/>
                </a:tc>
                <a:tc hMerge="1">
                  <a:txBody>
                    <a:bodyPr/>
                    <a:lstStyle/>
                    <a:p>
                      <a:endParaRPr lang="en-US" sz="1200" b="0" dirty="0"/>
                    </a:p>
                  </a:txBody>
                  <a:tcPr marL="106172" marR="106172" marT="53087" marB="53087" anchor="b"/>
                </a:tc>
                <a:tc hMerge="1">
                  <a:txBody>
                    <a:bodyPr/>
                    <a:lstStyle/>
                    <a:p>
                      <a:endParaRPr lang="en-US" sz="1200" b="0" dirty="0"/>
                    </a:p>
                  </a:txBody>
                  <a:tcPr marL="106172" marR="106172" marT="53087" marB="53087" anchor="b"/>
                </a:tc>
                <a:extLst>
                  <a:ext uri="{0D108BD9-81ED-4DB2-BD59-A6C34878D82A}">
                    <a16:rowId xmlns:a16="http://schemas.microsoft.com/office/drawing/2014/main" val="227475546"/>
                  </a:ext>
                </a:extLst>
              </a:tr>
              <a:tr h="0">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vMerge="1">
                  <a:txBody>
                    <a:bodyPr/>
                    <a:lstStyle/>
                    <a:p>
                      <a:endParaRPr lang="en-US"/>
                    </a:p>
                  </a:txBody>
                  <a:tcPr/>
                </a:tc>
                <a:tc>
                  <a:txBody>
                    <a:bodyPr/>
                    <a:lstStyle/>
                    <a:p>
                      <a:r>
                        <a:rPr lang="en-US" sz="1200" b="0" dirty="0">
                          <a:hlinkClick r:id="rId2"/>
                        </a:rPr>
                        <a:t>US Digital </a:t>
                      </a:r>
                    </a:p>
                  </a:txBody>
                  <a:tcPr marL="106172" marR="106172" marT="53087" marB="53087" anchor="b"/>
                </a:tc>
                <a:tc>
                  <a:txBody>
                    <a:bodyPr/>
                    <a:lstStyle/>
                    <a:p>
                      <a:r>
                        <a:rPr lang="en-US" sz="1200" b="0" dirty="0"/>
                        <a:t>Hotel venture</a:t>
                      </a:r>
                    </a:p>
                  </a:txBody>
                  <a:tcPr marL="106172" marR="106172" marT="53087" marB="53087" anchor="b"/>
                </a:tc>
                <a:tc>
                  <a:txBody>
                    <a:bodyPr/>
                    <a:lstStyle/>
                    <a:p>
                      <a:r>
                        <a:rPr lang="en-US" sz="1200" b="0" dirty="0"/>
                        <a:t>Another idea?</a:t>
                      </a:r>
                    </a:p>
                    <a:p>
                      <a:r>
                        <a:rPr lang="en-US" sz="1200" b="0" dirty="0"/>
                        <a:t>Advise by 2/8</a:t>
                      </a:r>
                    </a:p>
                  </a:txBody>
                  <a:tcPr marL="106172" marR="106172" marT="53087" marB="53087" anchor="b"/>
                </a:tc>
                <a:extLst>
                  <a:ext uri="{0D108BD9-81ED-4DB2-BD59-A6C34878D82A}">
                    <a16:rowId xmlns:a16="http://schemas.microsoft.com/office/drawing/2014/main" val="3952005329"/>
                  </a:ext>
                </a:extLst>
              </a:tr>
              <a:tr h="320040">
                <a:tc>
                  <a:txBody>
                    <a:bodyPr/>
                    <a:lstStyle/>
                    <a:p>
                      <a:r>
                        <a:rPr lang="en-US" sz="1000" b="1" dirty="0"/>
                        <a:t>17</a:t>
                      </a:r>
                    </a:p>
                  </a:txBody>
                  <a:tcPr marL="106172" marR="106172" marT="53087" marB="53087"/>
                </a:tc>
                <a:tc>
                  <a:txBody>
                    <a:bodyPr/>
                    <a:lstStyle/>
                    <a:p>
                      <a:pPr algn="l" fontAlgn="ctr"/>
                      <a:r>
                        <a:rPr lang="en-US" sz="1100" b="0" i="0" u="none" strike="noStrike" dirty="0">
                          <a:solidFill>
                            <a:srgbClr val="212121"/>
                          </a:solidFill>
                          <a:effectLst/>
                          <a:latin typeface="Calibri" panose="020F0502020204030204" pitchFamily="34" charset="0"/>
                        </a:rPr>
                        <a:t>Wang, </a:t>
                      </a:r>
                      <a:r>
                        <a:rPr lang="en-US" sz="1100" b="0" i="0" u="none" strike="noStrike" dirty="0" err="1">
                          <a:solidFill>
                            <a:srgbClr val="212121"/>
                          </a:solidFill>
                          <a:effectLst/>
                          <a:latin typeface="Calibri" panose="020F0502020204030204" pitchFamily="34" charset="0"/>
                        </a:rPr>
                        <a:t>Reo</a:t>
                      </a:r>
                      <a:endParaRPr lang="en-US" sz="1100" b="0" i="0" u="none" strike="noStrike" dirty="0">
                        <a:solidFill>
                          <a:srgbClr val="212121"/>
                        </a:solidFill>
                        <a:effectLst/>
                        <a:latin typeface="Calibri" panose="020F0502020204030204" pitchFamily="34" charset="0"/>
                      </a:endParaRPr>
                    </a:p>
                  </a:txBody>
                  <a:tcPr marL="85725" marR="0" marT="0" marB="0" anchor="ctr"/>
                </a:tc>
                <a:tc>
                  <a:txBody>
                    <a:bodyPr/>
                    <a:lstStyle/>
                    <a:p>
                      <a:pPr algn="ctr"/>
                      <a:endParaRPr lang="en-US" sz="1000" b="0" dirty="0"/>
                    </a:p>
                  </a:txBody>
                  <a:tcPr marL="106172" marR="106172" marT="53087" marB="53087" vert="vert270"/>
                </a:tc>
                <a:tc>
                  <a:txBody>
                    <a:bodyPr/>
                    <a:lstStyle/>
                    <a:p>
                      <a:pPr algn="ctr"/>
                      <a:endParaRPr lang="en-US" sz="1000" b="0" dirty="0"/>
                    </a:p>
                  </a:txBody>
                  <a:tcPr marL="106172" marR="106172" marT="53087" marB="53087"/>
                </a:tc>
                <a:tc>
                  <a:txBody>
                    <a:bodyPr/>
                    <a:lstStyle/>
                    <a:p>
                      <a:pPr algn="ctr"/>
                      <a:endParaRPr lang="en-US" sz="1000" b="0" dirty="0"/>
                    </a:p>
                  </a:txBody>
                  <a:tcPr marL="106172" marR="106172" marT="53087" marB="53087"/>
                </a:tc>
                <a:tc>
                  <a:txBody>
                    <a:bodyPr/>
                    <a:lstStyle/>
                    <a:p>
                      <a:pPr algn="ctr"/>
                      <a:endParaRPr lang="en-US" sz="1000" b="0" dirty="0"/>
                    </a:p>
                  </a:txBody>
                  <a:tcPr marL="106172" marR="106172" marT="53087" marB="53087"/>
                </a:tc>
                <a:tc>
                  <a:txBody>
                    <a:bodyPr/>
                    <a:lstStyle/>
                    <a:p>
                      <a:endParaRPr lang="en-US" sz="1000" dirty="0"/>
                    </a:p>
                  </a:txBody>
                  <a:tcPr marL="106172" marR="106172" marT="53087" marB="53087"/>
                </a:tc>
                <a:tc>
                  <a:txBody>
                    <a:bodyPr/>
                    <a:lstStyle/>
                    <a:p>
                      <a:endParaRPr lang="en-US" sz="1000" dirty="0"/>
                    </a:p>
                  </a:txBody>
                  <a:tcPr marL="106172" marR="106172" marT="53087" marB="53087"/>
                </a:tc>
                <a:tc>
                  <a:txBody>
                    <a:bodyPr/>
                    <a:lstStyle/>
                    <a:p>
                      <a:endParaRPr lang="en-US" sz="1000" dirty="0"/>
                    </a:p>
                  </a:txBody>
                  <a:tcPr marL="106172" marR="106172" marT="53087" marB="53087"/>
                </a:tc>
                <a:extLst>
                  <a:ext uri="{0D108BD9-81ED-4DB2-BD59-A6C34878D82A}">
                    <a16:rowId xmlns:a16="http://schemas.microsoft.com/office/drawing/2014/main" val="4095679536"/>
                  </a:ext>
                </a:extLst>
              </a:tr>
              <a:tr h="320040">
                <a:tc>
                  <a:txBody>
                    <a:bodyPr/>
                    <a:lstStyle/>
                    <a:p>
                      <a:r>
                        <a:rPr lang="en-US" sz="1000" b="1" dirty="0"/>
                        <a:t>18</a:t>
                      </a:r>
                    </a:p>
                  </a:txBody>
                  <a:tcPr marL="106172" marR="106172" marT="53087" marB="53087"/>
                </a:tc>
                <a:tc>
                  <a:txBody>
                    <a:bodyPr/>
                    <a:lstStyle/>
                    <a:p>
                      <a:pPr algn="l" fontAlgn="ctr"/>
                      <a:r>
                        <a:rPr lang="en-US" sz="1100" b="0" i="0" u="none" strike="noStrike" dirty="0">
                          <a:solidFill>
                            <a:srgbClr val="212121"/>
                          </a:solidFill>
                          <a:effectLst/>
                          <a:latin typeface="Calibri" panose="020F0502020204030204" pitchFamily="34" charset="0"/>
                        </a:rPr>
                        <a:t>Yang, </a:t>
                      </a:r>
                      <a:r>
                        <a:rPr lang="en-US" sz="1100" b="0" i="0" u="none" strike="noStrike" dirty="0" err="1">
                          <a:solidFill>
                            <a:srgbClr val="212121"/>
                          </a:solidFill>
                          <a:effectLst/>
                          <a:latin typeface="Calibri" panose="020F0502020204030204" pitchFamily="34" charset="0"/>
                        </a:rPr>
                        <a:t>Jifan</a:t>
                      </a:r>
                      <a:endParaRPr lang="en-US" sz="1100" b="0" i="0" u="none" strike="noStrike" dirty="0">
                        <a:solidFill>
                          <a:srgbClr val="212121"/>
                        </a:solidFill>
                        <a:effectLst/>
                        <a:latin typeface="Calibri" panose="020F0502020204030204" pitchFamily="34" charset="0"/>
                      </a:endParaRPr>
                    </a:p>
                  </a:txBody>
                  <a:tcPr marL="85725" marR="0" marT="0" marB="0" anchor="ctr"/>
                </a:tc>
                <a:tc>
                  <a:txBody>
                    <a:bodyPr/>
                    <a:lstStyle/>
                    <a:p>
                      <a:pPr algn="ctr"/>
                      <a:endParaRPr lang="en-US" sz="1000" b="0" dirty="0"/>
                    </a:p>
                  </a:txBody>
                  <a:tcPr marL="106172" marR="106172" marT="53087" marB="53087" vert="vert270"/>
                </a:tc>
                <a:tc>
                  <a:txBody>
                    <a:bodyPr/>
                    <a:lstStyle/>
                    <a:p>
                      <a:pPr algn="ctr"/>
                      <a:endParaRPr lang="en-US" sz="1000" b="0" dirty="0"/>
                    </a:p>
                  </a:txBody>
                  <a:tcPr marL="106172" marR="106172" marT="53087" marB="53087"/>
                </a:tc>
                <a:tc>
                  <a:txBody>
                    <a:bodyPr/>
                    <a:lstStyle/>
                    <a:p>
                      <a:pPr algn="ctr"/>
                      <a:endParaRPr lang="en-US" sz="1000" b="0" dirty="0"/>
                    </a:p>
                  </a:txBody>
                  <a:tcPr marL="106172" marR="106172" marT="53087" marB="53087"/>
                </a:tc>
                <a:tc>
                  <a:txBody>
                    <a:bodyPr/>
                    <a:lstStyle/>
                    <a:p>
                      <a:pPr algn="ctr"/>
                      <a:endParaRPr lang="en-US" sz="1000" b="0" dirty="0"/>
                    </a:p>
                  </a:txBody>
                  <a:tcPr marL="106172" marR="106172" marT="53087" marB="53087"/>
                </a:tc>
                <a:tc>
                  <a:txBody>
                    <a:bodyPr/>
                    <a:lstStyle/>
                    <a:p>
                      <a:endParaRPr lang="en-US" sz="1000" dirty="0"/>
                    </a:p>
                  </a:txBody>
                  <a:tcPr marL="106172" marR="106172" marT="53087" marB="53087"/>
                </a:tc>
                <a:tc>
                  <a:txBody>
                    <a:bodyPr/>
                    <a:lstStyle/>
                    <a:p>
                      <a:endParaRPr lang="en-US" sz="1000" dirty="0"/>
                    </a:p>
                  </a:txBody>
                  <a:tcPr marL="106172" marR="106172" marT="53087" marB="53087"/>
                </a:tc>
                <a:tc>
                  <a:txBody>
                    <a:bodyPr/>
                    <a:lstStyle/>
                    <a:p>
                      <a:endParaRPr lang="en-US" sz="1000" dirty="0"/>
                    </a:p>
                  </a:txBody>
                  <a:tcPr marL="106172" marR="106172" marT="53087" marB="53087"/>
                </a:tc>
                <a:extLst>
                  <a:ext uri="{0D108BD9-81ED-4DB2-BD59-A6C34878D82A}">
                    <a16:rowId xmlns:a16="http://schemas.microsoft.com/office/drawing/2014/main" val="2462062894"/>
                  </a:ext>
                </a:extLst>
              </a:tr>
              <a:tr h="320040">
                <a:tc>
                  <a:txBody>
                    <a:bodyPr/>
                    <a:lstStyle/>
                    <a:p>
                      <a:r>
                        <a:rPr lang="en-US" sz="1000" b="1" dirty="0"/>
                        <a:t>19</a:t>
                      </a:r>
                    </a:p>
                  </a:txBody>
                  <a:tcPr marL="106172" marR="106172" marT="53087" marB="53087"/>
                </a:tc>
                <a:tc>
                  <a:txBody>
                    <a:bodyPr/>
                    <a:lstStyle/>
                    <a:p>
                      <a:pPr algn="l" fontAlgn="ctr"/>
                      <a:r>
                        <a:rPr lang="en-US" sz="1100" b="0" i="0" u="none" strike="noStrike" dirty="0">
                          <a:solidFill>
                            <a:srgbClr val="212121"/>
                          </a:solidFill>
                          <a:effectLst/>
                          <a:latin typeface="Calibri" panose="020F0502020204030204" pitchFamily="34" charset="0"/>
                        </a:rPr>
                        <a:t>Yang, </a:t>
                      </a:r>
                      <a:r>
                        <a:rPr lang="en-US" sz="1100" b="0" i="0" u="none" strike="noStrike" dirty="0" err="1">
                          <a:solidFill>
                            <a:srgbClr val="212121"/>
                          </a:solidFill>
                          <a:effectLst/>
                          <a:latin typeface="Calibri" panose="020F0502020204030204" pitchFamily="34" charset="0"/>
                        </a:rPr>
                        <a:t>Yufan</a:t>
                      </a:r>
                      <a:endParaRPr lang="en-US" sz="1100" b="0" i="0" u="none" strike="noStrike" dirty="0">
                        <a:solidFill>
                          <a:srgbClr val="212121"/>
                        </a:solidFill>
                        <a:effectLst/>
                        <a:latin typeface="Calibri" panose="020F0502020204030204" pitchFamily="34" charset="0"/>
                      </a:endParaRPr>
                    </a:p>
                  </a:txBody>
                  <a:tcPr marL="85725" marR="0" marT="0" marB="0" anchor="ctr"/>
                </a:tc>
                <a:tc>
                  <a:txBody>
                    <a:bodyPr/>
                    <a:lstStyle/>
                    <a:p>
                      <a:pPr algn="ctr"/>
                      <a:endParaRPr lang="en-US" sz="1000" b="0" dirty="0"/>
                    </a:p>
                  </a:txBody>
                  <a:tcPr marL="106172" marR="106172" marT="53087" marB="53087" vert="vert270"/>
                </a:tc>
                <a:tc>
                  <a:txBody>
                    <a:bodyPr/>
                    <a:lstStyle/>
                    <a:p>
                      <a:pPr algn="ctr"/>
                      <a:endParaRPr lang="en-US" sz="1000" b="0" dirty="0"/>
                    </a:p>
                  </a:txBody>
                  <a:tcPr marL="106172" marR="106172" marT="53087" marB="53087"/>
                </a:tc>
                <a:tc>
                  <a:txBody>
                    <a:bodyPr/>
                    <a:lstStyle/>
                    <a:p>
                      <a:pPr algn="ctr"/>
                      <a:endParaRPr lang="en-US" sz="1000" b="0" dirty="0"/>
                    </a:p>
                  </a:txBody>
                  <a:tcPr marL="106172" marR="106172" marT="53087" marB="53087"/>
                </a:tc>
                <a:tc>
                  <a:txBody>
                    <a:bodyPr/>
                    <a:lstStyle/>
                    <a:p>
                      <a:pPr algn="ctr"/>
                      <a:endParaRPr lang="en-US" sz="1000" b="0" dirty="0"/>
                    </a:p>
                  </a:txBody>
                  <a:tcPr marL="106172" marR="106172" marT="53087" marB="53087"/>
                </a:tc>
                <a:tc>
                  <a:txBody>
                    <a:bodyPr/>
                    <a:lstStyle/>
                    <a:p>
                      <a:endParaRPr lang="en-US" sz="1000" dirty="0"/>
                    </a:p>
                  </a:txBody>
                  <a:tcPr marL="106172" marR="106172" marT="53087" marB="53087"/>
                </a:tc>
                <a:tc>
                  <a:txBody>
                    <a:bodyPr/>
                    <a:lstStyle/>
                    <a:p>
                      <a:endParaRPr lang="en-US" sz="1000" dirty="0"/>
                    </a:p>
                  </a:txBody>
                  <a:tcPr marL="106172" marR="106172" marT="53087" marB="53087"/>
                </a:tc>
                <a:tc>
                  <a:txBody>
                    <a:bodyPr/>
                    <a:lstStyle/>
                    <a:p>
                      <a:endParaRPr lang="en-US" sz="1000" dirty="0"/>
                    </a:p>
                  </a:txBody>
                  <a:tcPr marL="106172" marR="106172" marT="53087" marB="53087"/>
                </a:tc>
                <a:extLst>
                  <a:ext uri="{0D108BD9-81ED-4DB2-BD59-A6C34878D82A}">
                    <a16:rowId xmlns:a16="http://schemas.microsoft.com/office/drawing/2014/main" val="540622023"/>
                  </a:ext>
                </a:extLst>
              </a:tr>
              <a:tr h="320040">
                <a:tc>
                  <a:txBody>
                    <a:bodyPr/>
                    <a:lstStyle/>
                    <a:p>
                      <a:r>
                        <a:rPr lang="en-US" sz="1000" b="1" dirty="0"/>
                        <a:t>20</a:t>
                      </a:r>
                    </a:p>
                  </a:txBody>
                  <a:tcPr marL="106172" marR="106172" marT="53087" marB="53087"/>
                </a:tc>
                <a:tc>
                  <a:txBody>
                    <a:bodyPr/>
                    <a:lstStyle/>
                    <a:p>
                      <a:pPr algn="l" fontAlgn="ctr"/>
                      <a:r>
                        <a:rPr lang="en-US" sz="1100" b="0" i="0" u="none" strike="noStrike" dirty="0">
                          <a:solidFill>
                            <a:srgbClr val="212121"/>
                          </a:solidFill>
                          <a:effectLst/>
                          <a:latin typeface="Calibri" panose="020F0502020204030204" pitchFamily="34" charset="0"/>
                        </a:rPr>
                        <a:t>Zhou, </a:t>
                      </a:r>
                      <a:r>
                        <a:rPr lang="en-US" sz="1100" b="0" i="0" u="none" strike="noStrike" dirty="0" err="1">
                          <a:solidFill>
                            <a:srgbClr val="212121"/>
                          </a:solidFill>
                          <a:effectLst/>
                          <a:latin typeface="Calibri" panose="020F0502020204030204" pitchFamily="34" charset="0"/>
                        </a:rPr>
                        <a:t>Junda</a:t>
                      </a:r>
                      <a:endParaRPr lang="en-US" sz="1100" b="0" i="0" u="none" strike="noStrike" dirty="0">
                        <a:solidFill>
                          <a:srgbClr val="212121"/>
                        </a:solidFill>
                        <a:effectLst/>
                        <a:latin typeface="Calibri" panose="020F0502020204030204" pitchFamily="34" charset="0"/>
                      </a:endParaRPr>
                    </a:p>
                  </a:txBody>
                  <a:tcPr marL="85725" marR="0" marT="0" marB="0" anchor="ctr"/>
                </a:tc>
                <a:tc>
                  <a:txBody>
                    <a:bodyPr/>
                    <a:lstStyle/>
                    <a:p>
                      <a:pPr algn="ctr"/>
                      <a:endParaRPr lang="en-US" sz="1000" b="0" dirty="0"/>
                    </a:p>
                  </a:txBody>
                  <a:tcPr marL="106172" marR="106172" marT="53087" marB="53087" vert="vert270"/>
                </a:tc>
                <a:tc>
                  <a:txBody>
                    <a:bodyPr/>
                    <a:lstStyle/>
                    <a:p>
                      <a:pPr algn="ctr"/>
                      <a:endParaRPr lang="en-US" sz="1000" b="0" dirty="0"/>
                    </a:p>
                  </a:txBody>
                  <a:tcPr marL="106172" marR="106172" marT="53087" marB="53087"/>
                </a:tc>
                <a:tc>
                  <a:txBody>
                    <a:bodyPr/>
                    <a:lstStyle/>
                    <a:p>
                      <a:pPr algn="ctr"/>
                      <a:endParaRPr lang="en-US" sz="1000" b="0" dirty="0"/>
                    </a:p>
                  </a:txBody>
                  <a:tcPr marL="106172" marR="106172" marT="53087" marB="53087"/>
                </a:tc>
                <a:tc>
                  <a:txBody>
                    <a:bodyPr/>
                    <a:lstStyle/>
                    <a:p>
                      <a:pPr algn="ctr"/>
                      <a:endParaRPr lang="en-US" sz="1000" b="0" dirty="0"/>
                    </a:p>
                  </a:txBody>
                  <a:tcPr marL="106172" marR="106172" marT="53087" marB="53087"/>
                </a:tc>
                <a:tc>
                  <a:txBody>
                    <a:bodyPr/>
                    <a:lstStyle/>
                    <a:p>
                      <a:endParaRPr lang="en-US" sz="1000" dirty="0"/>
                    </a:p>
                  </a:txBody>
                  <a:tcPr marL="106172" marR="106172" marT="53087" marB="53087"/>
                </a:tc>
                <a:tc>
                  <a:txBody>
                    <a:bodyPr/>
                    <a:lstStyle/>
                    <a:p>
                      <a:endParaRPr lang="en-US" sz="1000" dirty="0"/>
                    </a:p>
                  </a:txBody>
                  <a:tcPr marL="106172" marR="106172" marT="53087" marB="53087"/>
                </a:tc>
                <a:tc>
                  <a:txBody>
                    <a:bodyPr/>
                    <a:lstStyle/>
                    <a:p>
                      <a:endParaRPr lang="en-US" sz="1000" dirty="0"/>
                    </a:p>
                  </a:txBody>
                  <a:tcPr marL="106172" marR="106172" marT="53087" marB="53087"/>
                </a:tc>
                <a:extLst>
                  <a:ext uri="{0D108BD9-81ED-4DB2-BD59-A6C34878D82A}">
                    <a16:rowId xmlns:a16="http://schemas.microsoft.com/office/drawing/2014/main" val="3198032535"/>
                  </a:ext>
                </a:extLst>
              </a:tr>
            </a:tbl>
          </a:graphicData>
        </a:graphic>
      </p:graphicFrame>
      <p:sp>
        <p:nvSpPr>
          <p:cNvPr id="4" name="TextBox 3">
            <a:extLst>
              <a:ext uri="{FF2B5EF4-FFF2-40B4-BE49-F238E27FC236}">
                <a16:creationId xmlns:a16="http://schemas.microsoft.com/office/drawing/2014/main" id="{632A1E9E-FEBC-453B-8BC1-97192C5AD518}"/>
              </a:ext>
            </a:extLst>
          </p:cNvPr>
          <p:cNvSpPr txBox="1"/>
          <p:nvPr/>
        </p:nvSpPr>
        <p:spPr>
          <a:xfrm>
            <a:off x="318676" y="154099"/>
            <a:ext cx="1621791" cy="738664"/>
          </a:xfrm>
          <a:prstGeom prst="rect">
            <a:avLst/>
          </a:prstGeom>
          <a:noFill/>
        </p:spPr>
        <p:txBody>
          <a:bodyPr wrap="non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Dated: 2/3/2020</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Version 1 – p. 2 of 2</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prstClr val="black"/>
                </a:solidFill>
                <a:effectLst/>
                <a:uLnTx/>
                <a:uFillTx/>
                <a:latin typeface="Calibri" panose="020F0502020204030204"/>
                <a:ea typeface="+mn-ea"/>
                <a:cs typeface="+mn-cs"/>
              </a:rPr>
              <a:t>Wednesday</a:t>
            </a:r>
          </a:p>
        </p:txBody>
      </p:sp>
    </p:spTree>
    <p:extLst>
      <p:ext uri="{BB962C8B-B14F-4D97-AF65-F5344CB8AC3E}">
        <p14:creationId xmlns:p14="http://schemas.microsoft.com/office/powerpoint/2010/main" val="384070209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Content Placeholder 7" descr="abstract image">
            <a:extLst>
              <a:ext uri="{FF2B5EF4-FFF2-40B4-BE49-F238E27FC236}">
                <a16:creationId xmlns:a16="http://schemas.microsoft.com/office/drawing/2014/main" id="{B2E81A80-FA70-4D7D-B794-0ACDBA36BD34}"/>
              </a:ext>
            </a:extLst>
          </p:cNvPr>
          <p:cNvPicPr>
            <a:picLocks noGrp="1" noChangeAspect="1"/>
          </p:cNvPicPr>
          <p:nvPr>
            <p:ph type="pic" sz="quarter" idx="10"/>
          </p:nvPr>
        </p:nvPicPr>
        <p:blipFill rotWithShape="1">
          <a:blip r:embed="rId3">
            <a:extLst>
              <a:ext uri="{28A0092B-C50C-407E-A947-70E740481C1C}">
                <a14:useLocalDpi xmlns:a14="http://schemas.microsoft.com/office/drawing/2010/main"/>
              </a:ext>
            </a:extLst>
          </a:blip>
          <a:srcRect l="12511" r="12511"/>
          <a:stretch/>
        </p:blipFill>
        <p:spPr>
          <a:xfrm>
            <a:off x="5126833" y="729340"/>
            <a:ext cx="4017169" cy="5143500"/>
          </a:xfrm>
          <a:prstGeom prst="rect">
            <a:avLst/>
          </a:prstGeom>
          <a:effectLst>
            <a:outerShdw blurRad="50800" dist="38100" dir="5400000" algn="t" rotWithShape="0">
              <a:prstClr val="black">
                <a:alpha val="43000"/>
              </a:prstClr>
            </a:outerShdw>
          </a:effectLst>
        </p:spPr>
      </p:pic>
      <p:grpSp>
        <p:nvGrpSpPr>
          <p:cNvPr id="11" name="Group 10" descr="decorative element">
            <a:extLst>
              <a:ext uri="{FF2B5EF4-FFF2-40B4-BE49-F238E27FC236}">
                <a16:creationId xmlns:a16="http://schemas.microsoft.com/office/drawing/2014/main" id="{AB025618-C830-4992-9CD3-D9E49BC79E67}"/>
              </a:ext>
            </a:extLst>
          </p:cNvPr>
          <p:cNvGrpSpPr/>
          <p:nvPr/>
        </p:nvGrpSpPr>
        <p:grpSpPr>
          <a:xfrm>
            <a:off x="1535251" y="827246"/>
            <a:ext cx="5541224" cy="5143500"/>
            <a:chOff x="1826589" y="0"/>
            <a:chExt cx="7388298" cy="6858000"/>
          </a:xfrm>
        </p:grpSpPr>
        <p:sp>
          <p:nvSpPr>
            <p:cNvPr id="10" name="Parallelogram 9">
              <a:extLst>
                <a:ext uri="{FF2B5EF4-FFF2-40B4-BE49-F238E27FC236}">
                  <a16:creationId xmlns:a16="http://schemas.microsoft.com/office/drawing/2014/main" id="{11E692D4-6AEA-4652-A7AE-A02328258A55}"/>
                </a:ext>
              </a:extLst>
            </p:cNvPr>
            <p:cNvSpPr/>
            <p:nvPr/>
          </p:nvSpPr>
          <p:spPr>
            <a:xfrm>
              <a:off x="2618099" y="0"/>
              <a:ext cx="6596788" cy="6858000"/>
            </a:xfrm>
            <a:prstGeom prst="parallelogram">
              <a:avLst/>
            </a:prstGeom>
            <a:solidFill>
              <a:schemeClr val="bg1">
                <a:alpha val="8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GB" sz="1350" dirty="0">
                <a:solidFill>
                  <a:prstClr val="white"/>
                </a:solidFill>
                <a:latin typeface="Calibri Light"/>
              </a:endParaRPr>
            </a:p>
          </p:txBody>
        </p:sp>
        <p:sp>
          <p:nvSpPr>
            <p:cNvPr id="9" name="Parallelogram 8">
              <a:extLst>
                <a:ext uri="{FF2B5EF4-FFF2-40B4-BE49-F238E27FC236}">
                  <a16:creationId xmlns:a16="http://schemas.microsoft.com/office/drawing/2014/main" id="{A134AA32-2418-4A09-9BA8-ED7207AC0D74}"/>
                </a:ext>
              </a:extLst>
            </p:cNvPr>
            <p:cNvSpPr/>
            <p:nvPr/>
          </p:nvSpPr>
          <p:spPr>
            <a:xfrm>
              <a:off x="2340861" y="0"/>
              <a:ext cx="6596788" cy="6858000"/>
            </a:xfrm>
            <a:prstGeom prst="parallelogram">
              <a:avLst/>
            </a:prstGeom>
            <a:solidFill>
              <a:schemeClr val="bg1">
                <a:alpha val="6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GB" sz="1350" dirty="0">
                <a:solidFill>
                  <a:prstClr val="white"/>
                </a:solidFill>
                <a:latin typeface="Calibri Light"/>
              </a:endParaRPr>
            </a:p>
          </p:txBody>
        </p:sp>
        <p:sp>
          <p:nvSpPr>
            <p:cNvPr id="22" name="Parallelogram 21">
              <a:extLst>
                <a:ext uri="{FF2B5EF4-FFF2-40B4-BE49-F238E27FC236}">
                  <a16:creationId xmlns:a16="http://schemas.microsoft.com/office/drawing/2014/main" id="{0051AD99-BC4A-487F-BE1C-486FC5B8E9F2}"/>
                </a:ext>
              </a:extLst>
            </p:cNvPr>
            <p:cNvSpPr/>
            <p:nvPr/>
          </p:nvSpPr>
          <p:spPr>
            <a:xfrm>
              <a:off x="1826589" y="0"/>
              <a:ext cx="6596788" cy="6858000"/>
            </a:xfrm>
            <a:prstGeom prst="parallelogram">
              <a:avLst/>
            </a:prstGeom>
            <a:solidFill>
              <a:schemeClr val="bg1">
                <a:alpha val="84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GB" sz="1350" dirty="0">
                <a:solidFill>
                  <a:prstClr val="white"/>
                </a:solidFill>
                <a:latin typeface="Calibri Light"/>
              </a:endParaRPr>
            </a:p>
          </p:txBody>
        </p:sp>
      </p:grpSp>
      <p:sp>
        <p:nvSpPr>
          <p:cNvPr id="14" name="Rectangle 13" descr="decorative element">
            <a:extLst>
              <a:ext uri="{FF2B5EF4-FFF2-40B4-BE49-F238E27FC236}">
                <a16:creationId xmlns:a16="http://schemas.microsoft.com/office/drawing/2014/main" id="{C862BC4D-BD7A-417E-A34A-59CE4D4A6AC8}"/>
              </a:ext>
            </a:extLst>
          </p:cNvPr>
          <p:cNvSpPr/>
          <p:nvPr/>
        </p:nvSpPr>
        <p:spPr>
          <a:xfrm>
            <a:off x="0" y="6290933"/>
            <a:ext cx="9144000" cy="685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GB" sz="1350" dirty="0">
              <a:solidFill>
                <a:prstClr val="white"/>
              </a:solidFill>
              <a:latin typeface="Calibri Light"/>
            </a:endParaRPr>
          </a:p>
        </p:txBody>
      </p:sp>
      <p:sp>
        <p:nvSpPr>
          <p:cNvPr id="15" name="Oval 14" descr="decorative element">
            <a:extLst>
              <a:ext uri="{FF2B5EF4-FFF2-40B4-BE49-F238E27FC236}">
                <a16:creationId xmlns:a16="http://schemas.microsoft.com/office/drawing/2014/main" id="{652937FB-CDE3-46B3-8481-AB5DB8C4BABA}"/>
              </a:ext>
            </a:extLst>
          </p:cNvPr>
          <p:cNvSpPr/>
          <p:nvPr/>
        </p:nvSpPr>
        <p:spPr>
          <a:xfrm>
            <a:off x="8318409" y="5422111"/>
            <a:ext cx="450731" cy="450731"/>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GB" sz="1350" dirty="0">
              <a:solidFill>
                <a:prstClr val="white"/>
              </a:solidFill>
              <a:latin typeface="Calibri Light"/>
            </a:endParaRPr>
          </a:p>
        </p:txBody>
      </p:sp>
      <p:sp>
        <p:nvSpPr>
          <p:cNvPr id="44" name="Slide Number Placeholder 5">
            <a:extLst>
              <a:ext uri="{FF2B5EF4-FFF2-40B4-BE49-F238E27FC236}">
                <a16:creationId xmlns:a16="http://schemas.microsoft.com/office/drawing/2014/main" id="{11457662-C1A5-4B93-8E30-88025E27C462}"/>
              </a:ext>
            </a:extLst>
          </p:cNvPr>
          <p:cNvSpPr txBox="1">
            <a:spLocks/>
          </p:cNvSpPr>
          <p:nvPr/>
        </p:nvSpPr>
        <p:spPr>
          <a:xfrm>
            <a:off x="8318409" y="5499259"/>
            <a:ext cx="450731" cy="296432"/>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fld id="{247A4EEE-49CE-4F6C-BF32-B7FCC5EBBF45}" type="slidenum">
              <a:rPr lang="en-GB" sz="900">
                <a:solidFill>
                  <a:prstClr val="white"/>
                </a:solidFill>
                <a:latin typeface="Calibri Light"/>
              </a:rPr>
              <a:pPr algn="ctr" defTabSz="685800">
                <a:defRPr/>
              </a:pPr>
              <a:t>7</a:t>
            </a:fld>
            <a:endParaRPr lang="en-GB" sz="900" dirty="0">
              <a:solidFill>
                <a:prstClr val="white"/>
              </a:solidFill>
              <a:latin typeface="Calibri Light"/>
            </a:endParaRPr>
          </a:p>
        </p:txBody>
      </p:sp>
      <p:sp>
        <p:nvSpPr>
          <p:cNvPr id="2" name="Slide Number Placeholder 1">
            <a:extLst>
              <a:ext uri="{FF2B5EF4-FFF2-40B4-BE49-F238E27FC236}">
                <a16:creationId xmlns:a16="http://schemas.microsoft.com/office/drawing/2014/main" id="{6CC110E4-DFE8-4AEE-B840-A7D02675C7F5}"/>
              </a:ext>
            </a:extLst>
          </p:cNvPr>
          <p:cNvSpPr>
            <a:spLocks noGrp="1"/>
          </p:cNvSpPr>
          <p:nvPr>
            <p:ph type="sldNum" sz="quarter" idx="4"/>
          </p:nvPr>
        </p:nvSpPr>
        <p:spPr/>
        <p:txBody>
          <a:bodyPr/>
          <a:lstStyle/>
          <a:p>
            <a:pPr algn="ctr" defTabSz="685800">
              <a:defRPr/>
            </a:pPr>
            <a:fld id="{817179DE-9BF3-494C-804F-0C7C90AC8700}" type="slidenum">
              <a:rPr lang="en-GB">
                <a:solidFill>
                  <a:prstClr val="white"/>
                </a:solidFill>
                <a:latin typeface="Calibri Light"/>
              </a:rPr>
              <a:pPr algn="ctr" defTabSz="685800">
                <a:defRPr/>
              </a:pPr>
              <a:t>7</a:t>
            </a:fld>
            <a:endParaRPr lang="en-GB" dirty="0">
              <a:solidFill>
                <a:prstClr val="white"/>
              </a:solidFill>
              <a:latin typeface="Calibri Light"/>
            </a:endParaRPr>
          </a:p>
        </p:txBody>
      </p:sp>
      <p:sp>
        <p:nvSpPr>
          <p:cNvPr id="18" name="Shape 597">
            <a:extLst>
              <a:ext uri="{FF2B5EF4-FFF2-40B4-BE49-F238E27FC236}">
                <a16:creationId xmlns:a16="http://schemas.microsoft.com/office/drawing/2014/main" id="{5D0BD72D-A826-4753-A35F-C0ED8D6DC09A}"/>
              </a:ext>
            </a:extLst>
          </p:cNvPr>
          <p:cNvSpPr txBox="1">
            <a:spLocks/>
          </p:cNvSpPr>
          <p:nvPr/>
        </p:nvSpPr>
        <p:spPr>
          <a:xfrm>
            <a:off x="208035" y="2418269"/>
            <a:ext cx="5471249" cy="2877182"/>
          </a:xfrm>
          <a:prstGeom prst="rect">
            <a:avLst/>
          </a:prstGeom>
          <a:solidFill>
            <a:schemeClr val="lt1">
              <a:alpha val="83000"/>
            </a:schemeClr>
          </a:solidFill>
          <a:ln w="9525" cap="flat" cmpd="sng">
            <a:solidFill>
              <a:schemeClr val="lt1"/>
            </a:solidFill>
            <a:prstDash val="solid"/>
            <a:round/>
            <a:headEnd type="none" w="med" len="med"/>
            <a:tailEnd type="none" w="med" len="med"/>
          </a:ln>
        </p:spPr>
        <p:txBody>
          <a:bodyPr lIns="68569" tIns="34275" rIns="68569" bIns="34275" anchor="t" anchorCtr="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defTabSz="685800">
              <a:spcBef>
                <a:spcPts val="750"/>
              </a:spcBef>
              <a:buNone/>
              <a:defRPr/>
            </a:pPr>
            <a:r>
              <a:rPr lang="en-US" sz="1350" dirty="0">
                <a:solidFill>
                  <a:srgbClr val="0032CC"/>
                </a:solidFill>
                <a:latin typeface="Calibri" panose="020F0502020204030204" pitchFamily="34" charset="0"/>
              </a:rPr>
              <a:t>.									</a:t>
            </a:r>
          </a:p>
          <a:p>
            <a:pPr marL="0" indent="0" defTabSz="685800">
              <a:spcBef>
                <a:spcPts val="750"/>
              </a:spcBef>
              <a:buNone/>
              <a:defRPr/>
            </a:pPr>
            <a:endParaRPr lang="en-GB" sz="2100" dirty="0">
              <a:solidFill>
                <a:prstClr val="black"/>
              </a:solidFill>
              <a:latin typeface="Calibri Light"/>
            </a:endParaRPr>
          </a:p>
        </p:txBody>
      </p:sp>
      <p:sp>
        <p:nvSpPr>
          <p:cNvPr id="20" name="Shape 596">
            <a:extLst>
              <a:ext uri="{FF2B5EF4-FFF2-40B4-BE49-F238E27FC236}">
                <a16:creationId xmlns:a16="http://schemas.microsoft.com/office/drawing/2014/main" id="{0F424E9D-65FC-4DCE-BCBE-4F990B6AF606}"/>
              </a:ext>
            </a:extLst>
          </p:cNvPr>
          <p:cNvSpPr txBox="1">
            <a:spLocks noGrp="1"/>
          </p:cNvSpPr>
          <p:nvPr>
            <p:ph type="title"/>
          </p:nvPr>
        </p:nvSpPr>
        <p:spPr>
          <a:xfrm>
            <a:off x="239982" y="909914"/>
            <a:ext cx="5168503" cy="623888"/>
          </a:xfrm>
          <a:prstGeom prst="rect">
            <a:avLst/>
          </a:prstGeom>
          <a:noFill/>
          <a:ln>
            <a:noFill/>
          </a:ln>
        </p:spPr>
        <p:txBody>
          <a:bodyPr vert="horz" wrap="square" lIns="68569" tIns="34275" rIns="68569" bIns="34275" rtlCol="0" anchor="t" anchorCtr="0">
            <a:noAutofit/>
          </a:bodyPr>
          <a:lstStyle/>
          <a:p>
            <a:pPr>
              <a:buSzPct val="25000"/>
            </a:pPr>
            <a:r>
              <a:rPr lang="en-US" sz="3000" u="sng" dirty="0">
                <a:solidFill>
                  <a:srgbClr val="0000CC"/>
                </a:solidFill>
              </a:rPr>
              <a:t>Today’s Deep Dive Exercise</a:t>
            </a:r>
          </a:p>
        </p:txBody>
      </p:sp>
      <p:pic>
        <p:nvPicPr>
          <p:cNvPr id="23" name="Picture 22">
            <a:extLst>
              <a:ext uri="{FF2B5EF4-FFF2-40B4-BE49-F238E27FC236}">
                <a16:creationId xmlns:a16="http://schemas.microsoft.com/office/drawing/2014/main" id="{32C8B321-9C29-4A9E-AA9E-5930847C9832}"/>
              </a:ext>
            </a:extLst>
          </p:cNvPr>
          <p:cNvPicPr>
            <a:picLocks noChangeAspect="1"/>
          </p:cNvPicPr>
          <p:nvPr/>
        </p:nvPicPr>
        <p:blipFill>
          <a:blip r:embed="rId4"/>
          <a:stretch>
            <a:fillRect/>
          </a:stretch>
        </p:blipFill>
        <p:spPr>
          <a:xfrm>
            <a:off x="-2" y="11369"/>
            <a:ext cx="9144002" cy="815879"/>
          </a:xfrm>
          <a:prstGeom prst="rect">
            <a:avLst/>
          </a:prstGeom>
        </p:spPr>
      </p:pic>
      <p:graphicFrame>
        <p:nvGraphicFramePr>
          <p:cNvPr id="5" name="Table 4">
            <a:extLst>
              <a:ext uri="{FF2B5EF4-FFF2-40B4-BE49-F238E27FC236}">
                <a16:creationId xmlns:a16="http://schemas.microsoft.com/office/drawing/2014/main" id="{654A4B70-74C0-4550-BD09-EC5957B7CD38}"/>
              </a:ext>
            </a:extLst>
          </p:cNvPr>
          <p:cNvGraphicFramePr>
            <a:graphicFrameLocks noGrp="1"/>
          </p:cNvGraphicFramePr>
          <p:nvPr>
            <p:extLst>
              <p:ext uri="{D42A27DB-BD31-4B8C-83A1-F6EECF244321}">
                <p14:modId xmlns:p14="http://schemas.microsoft.com/office/powerpoint/2010/main" val="1590184573"/>
              </p:ext>
            </p:extLst>
          </p:nvPr>
        </p:nvGraphicFramePr>
        <p:xfrm>
          <a:off x="178063" y="3054841"/>
          <a:ext cx="6274809" cy="3179531"/>
        </p:xfrm>
        <a:graphic>
          <a:graphicData uri="http://schemas.openxmlformats.org/drawingml/2006/table">
            <a:tbl>
              <a:tblPr firstRow="1" firstCol="1" bandRow="1"/>
              <a:tblGrid>
                <a:gridCol w="6274809">
                  <a:extLst>
                    <a:ext uri="{9D8B030D-6E8A-4147-A177-3AD203B41FA5}">
                      <a16:colId xmlns:a16="http://schemas.microsoft.com/office/drawing/2014/main" val="2862446526"/>
                    </a:ext>
                  </a:extLst>
                </a:gridCol>
              </a:tblGrid>
              <a:tr h="393134">
                <a:tc>
                  <a:txBody>
                    <a:bodyPr/>
                    <a:lstStyle/>
                    <a:p>
                      <a:pPr marL="0" marR="0" lvl="0" indent="0" rtl="0">
                        <a:lnSpc>
                          <a:spcPct val="100000"/>
                        </a:lnSpc>
                        <a:spcBef>
                          <a:spcPts val="0"/>
                        </a:spcBef>
                        <a:spcAft>
                          <a:spcPts val="0"/>
                        </a:spcAft>
                        <a:buFont typeface="Arial" panose="020B0604020202020204" pitchFamily="34" charset="0"/>
                        <a:buNone/>
                      </a:pPr>
                      <a:r>
                        <a:rPr lang="en-US" sz="2000" dirty="0">
                          <a:effectLst/>
                          <a:latin typeface="Calibri" panose="020F0502020204030204" pitchFamily="34" charset="0"/>
                          <a:ea typeface="Calibri" panose="020F0502020204030204" pitchFamily="34" charset="0"/>
                          <a:cs typeface="Calibri" panose="020F0502020204030204" pitchFamily="34" charset="0"/>
                        </a:rPr>
                        <a:t>1.  What city are you from?  Where are you located now?</a:t>
                      </a: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43038459"/>
                  </a:ext>
                </a:extLst>
              </a:tr>
              <a:tr h="393134">
                <a:tc>
                  <a:txBody>
                    <a:bodyPr/>
                    <a:lstStyle/>
                    <a:p>
                      <a:pPr marL="0" marR="0" lvl="0" indent="0" rtl="0">
                        <a:lnSpc>
                          <a:spcPct val="100000"/>
                        </a:lnSpc>
                        <a:spcBef>
                          <a:spcPts val="0"/>
                        </a:spcBef>
                        <a:spcAft>
                          <a:spcPts val="0"/>
                        </a:spcAft>
                        <a:buFont typeface="Arial" panose="020B0604020202020204" pitchFamily="34" charset="0"/>
                        <a:buNone/>
                      </a:pPr>
                      <a:r>
                        <a:rPr lang="en-US" sz="20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2.  What inspires you?  What interest you?  Any hobbies?</a:t>
                      </a:r>
                      <a:endParaRPr lang="en-US" sz="2000" dirty="0">
                        <a:effectLst/>
                        <a:latin typeface="Calibri" panose="020F0502020204030204" pitchFamily="34" charset="0"/>
                        <a:ea typeface="Calibri" panose="020F0502020204030204" pitchFamily="34" charset="0"/>
                        <a:cs typeface="Calibri" panose="020F0502020204030204" pitchFamily="34"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84503231"/>
                  </a:ext>
                </a:extLst>
              </a:tr>
              <a:tr h="393134">
                <a:tc>
                  <a:txBody>
                    <a:bodyPr/>
                    <a:lstStyle/>
                    <a:p>
                      <a:pPr marL="0" marR="0" lvl="0" indent="0" rtl="0">
                        <a:lnSpc>
                          <a:spcPct val="100000"/>
                        </a:lnSpc>
                        <a:spcBef>
                          <a:spcPts val="0"/>
                        </a:spcBef>
                        <a:spcAft>
                          <a:spcPts val="0"/>
                        </a:spcAft>
                        <a:buFont typeface="Arial" panose="020B0604020202020204" pitchFamily="34" charset="0"/>
                        <a:buNone/>
                      </a:pPr>
                      <a:r>
                        <a:rPr lang="en-US" sz="20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3.  What are your concerns? </a:t>
                      </a:r>
                      <a:endParaRPr lang="en-US" sz="2000" dirty="0">
                        <a:effectLst/>
                        <a:latin typeface="Calibri" panose="020F0502020204030204" pitchFamily="34" charset="0"/>
                        <a:ea typeface="Calibri" panose="020F0502020204030204" pitchFamily="34" charset="0"/>
                        <a:cs typeface="Calibri" panose="020F0502020204030204" pitchFamily="34"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32193801"/>
                  </a:ext>
                </a:extLst>
              </a:tr>
              <a:tr h="376506">
                <a:tc>
                  <a:txBody>
                    <a:bodyPr/>
                    <a:lstStyle/>
                    <a:p>
                      <a:pPr marL="0" marR="0" lvl="0" indent="0" rtl="0">
                        <a:lnSpc>
                          <a:spcPct val="100000"/>
                        </a:lnSpc>
                        <a:spcBef>
                          <a:spcPts val="0"/>
                        </a:spcBef>
                        <a:spcAft>
                          <a:spcPts val="0"/>
                        </a:spcAft>
                        <a:buFont typeface="Arial" panose="020B0604020202020204" pitchFamily="34" charset="0"/>
                        <a:buNone/>
                      </a:pPr>
                      <a:r>
                        <a:rPr lang="en-US" sz="20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4.  What new skills do you need to achieve your goals?</a:t>
                      </a:r>
                      <a:endParaRPr lang="en-US" sz="2000" dirty="0">
                        <a:effectLst/>
                        <a:latin typeface="Calibri" panose="020F0502020204030204" pitchFamily="34" charset="0"/>
                        <a:ea typeface="Calibri" panose="020F0502020204030204" pitchFamily="34" charset="0"/>
                        <a:cs typeface="Calibri" panose="020F0502020204030204" pitchFamily="34"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675242927"/>
                  </a:ext>
                </a:extLst>
              </a:tr>
              <a:tr h="393134">
                <a:tc>
                  <a:txBody>
                    <a:bodyPr/>
                    <a:lstStyle/>
                    <a:p>
                      <a:pPr marL="0" marR="0" lvl="0" indent="0" rtl="0">
                        <a:lnSpc>
                          <a:spcPct val="100000"/>
                        </a:lnSpc>
                        <a:spcBef>
                          <a:spcPts val="0"/>
                        </a:spcBef>
                        <a:spcAft>
                          <a:spcPts val="0"/>
                        </a:spcAft>
                        <a:buFont typeface="Arial" panose="020B0604020202020204" pitchFamily="34" charset="0"/>
                        <a:buNone/>
                      </a:pPr>
                      <a:r>
                        <a:rPr lang="en-US" sz="20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5.  What industry are you in?  What industry do you want?</a:t>
                      </a:r>
                      <a:endParaRPr lang="en-US" sz="2000" dirty="0">
                        <a:effectLst/>
                        <a:latin typeface="Calibri" panose="020F0502020204030204" pitchFamily="34" charset="0"/>
                        <a:ea typeface="Calibri" panose="020F0502020204030204" pitchFamily="34" charset="0"/>
                        <a:cs typeface="Calibri" panose="020F0502020204030204" pitchFamily="34"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79046009"/>
                  </a:ext>
                </a:extLst>
              </a:tr>
              <a:tr h="393134">
                <a:tc>
                  <a:txBody>
                    <a:bodyPr/>
                    <a:lstStyle/>
                    <a:p>
                      <a:pPr marL="0" marR="0" lvl="0" indent="0" rtl="0">
                        <a:lnSpc>
                          <a:spcPct val="100000"/>
                        </a:lnSpc>
                        <a:spcBef>
                          <a:spcPts val="0"/>
                        </a:spcBef>
                        <a:spcAft>
                          <a:spcPts val="0"/>
                        </a:spcAft>
                        <a:buFont typeface="Arial" panose="020B0604020202020204" pitchFamily="34" charset="0"/>
                        <a:buNone/>
                      </a:pPr>
                      <a:r>
                        <a:rPr lang="en-US" sz="20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6.  What work or project experience do you have?</a:t>
                      </a:r>
                      <a:endParaRPr lang="en-US" sz="2000" dirty="0">
                        <a:effectLst/>
                        <a:latin typeface="Calibri" panose="020F0502020204030204" pitchFamily="34" charset="0"/>
                        <a:ea typeface="Calibri" panose="020F0502020204030204" pitchFamily="34" charset="0"/>
                        <a:cs typeface="Calibri" panose="020F0502020204030204" pitchFamily="34"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868876808"/>
                  </a:ext>
                </a:extLst>
              </a:tr>
              <a:tr h="444221">
                <a:tc>
                  <a:txBody>
                    <a:bodyPr/>
                    <a:lstStyle/>
                    <a:p>
                      <a:pPr marL="0" marR="0" lvl="0" indent="0" rtl="0">
                        <a:lnSpc>
                          <a:spcPct val="100000"/>
                        </a:lnSpc>
                        <a:spcBef>
                          <a:spcPts val="0"/>
                        </a:spcBef>
                        <a:spcAft>
                          <a:spcPts val="0"/>
                        </a:spcAft>
                        <a:buFont typeface="Arial" panose="020B0604020202020204" pitchFamily="34" charset="0"/>
                        <a:buNone/>
                      </a:pPr>
                      <a:r>
                        <a:rPr lang="en-US" sz="20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7.  How will your prior experience(s) help you succeed?</a:t>
                      </a:r>
                      <a:endParaRPr lang="en-US" sz="2000" dirty="0">
                        <a:effectLst/>
                        <a:latin typeface="Calibri" panose="020F0502020204030204" pitchFamily="34" charset="0"/>
                        <a:ea typeface="Calibri" panose="020F0502020204030204" pitchFamily="34" charset="0"/>
                        <a:cs typeface="Calibri" panose="020F0502020204030204" pitchFamily="34"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21144642"/>
                  </a:ext>
                </a:extLst>
              </a:tr>
              <a:tr h="393134">
                <a:tc>
                  <a:txBody>
                    <a:bodyPr/>
                    <a:lstStyle/>
                    <a:p>
                      <a:pPr marL="0" marR="0" lvl="0" indent="0" rtl="0">
                        <a:lnSpc>
                          <a:spcPct val="100000"/>
                        </a:lnSpc>
                        <a:spcBef>
                          <a:spcPts val="0"/>
                        </a:spcBef>
                        <a:spcAft>
                          <a:spcPts val="0"/>
                        </a:spcAft>
                        <a:buFont typeface="Arial" panose="020B0604020202020204" pitchFamily="34" charset="0"/>
                        <a:buNone/>
                      </a:pPr>
                      <a:r>
                        <a:rPr lang="en-US" sz="2000" dirty="0">
                          <a:solidFill>
                            <a:srgbClr val="000000"/>
                          </a:solidFill>
                          <a:effectLst/>
                          <a:latin typeface="Calibri" panose="020F0502020204030204" pitchFamily="34" charset="0"/>
                          <a:ea typeface="Calibri" panose="020F0502020204030204" pitchFamily="34" charset="0"/>
                          <a:cs typeface="Calibri" panose="020F0502020204030204" pitchFamily="34" charset="0"/>
                        </a:rPr>
                        <a:t>8.  What do you expect to learn in this course?</a:t>
                      </a:r>
                      <a:endParaRPr lang="en-US" sz="2000" dirty="0">
                        <a:effectLst/>
                        <a:latin typeface="Calibri" panose="020F0502020204030204" pitchFamily="34" charset="0"/>
                        <a:ea typeface="Calibri" panose="020F0502020204030204" pitchFamily="34" charset="0"/>
                        <a:cs typeface="Calibri" panose="020F0502020204030204" pitchFamily="34" charset="0"/>
                      </a:endParaRPr>
                    </a:p>
                  </a:txBody>
                  <a:tcPr marL="51435" marR="51435"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443647766"/>
                  </a:ext>
                </a:extLst>
              </a:tr>
            </a:tbl>
          </a:graphicData>
        </a:graphic>
      </p:graphicFrame>
      <p:sp>
        <p:nvSpPr>
          <p:cNvPr id="6" name="Rectangle 2">
            <a:extLst>
              <a:ext uri="{FF2B5EF4-FFF2-40B4-BE49-F238E27FC236}">
                <a16:creationId xmlns:a16="http://schemas.microsoft.com/office/drawing/2014/main" id="{BC805B32-DC2E-43F4-8CA1-6EF764004970}"/>
              </a:ext>
            </a:extLst>
          </p:cNvPr>
          <p:cNvSpPr>
            <a:spLocks noChangeArrowheads="1"/>
          </p:cNvSpPr>
          <p:nvPr/>
        </p:nvSpPr>
        <p:spPr bwMode="auto">
          <a:xfrm>
            <a:off x="193638" y="1389583"/>
            <a:ext cx="6274809" cy="10541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68580" tIns="34290" rIns="68580" bIns="34290" numCol="1" anchor="ctr"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685800"/>
            <a:r>
              <a:rPr lang="en-US" altLang="en-US" sz="3200" dirty="0">
                <a:solidFill>
                  <a:srgbClr val="000000"/>
                </a:solidFill>
                <a:ea typeface="Calibri" panose="020F0502020204030204" pitchFamily="34" charset="0"/>
              </a:rPr>
              <a:t>What is your mindset as it relates to your PM career?  </a:t>
            </a:r>
            <a:endParaRPr lang="en-US" altLang="en-US" sz="3200" dirty="0">
              <a:solidFill>
                <a:prstClr val="black"/>
              </a:solidFill>
            </a:endParaRPr>
          </a:p>
        </p:txBody>
      </p:sp>
      <p:sp>
        <p:nvSpPr>
          <p:cNvPr id="3" name="TextBox 2">
            <a:extLst>
              <a:ext uri="{FF2B5EF4-FFF2-40B4-BE49-F238E27FC236}">
                <a16:creationId xmlns:a16="http://schemas.microsoft.com/office/drawing/2014/main" id="{DFBB7601-C3D0-4C24-A936-27BEE8A84767}"/>
              </a:ext>
            </a:extLst>
          </p:cNvPr>
          <p:cNvSpPr txBox="1"/>
          <p:nvPr/>
        </p:nvSpPr>
        <p:spPr>
          <a:xfrm>
            <a:off x="204304" y="2694365"/>
            <a:ext cx="5487143" cy="369332"/>
          </a:xfrm>
          <a:prstGeom prst="rect">
            <a:avLst/>
          </a:prstGeom>
          <a:noFill/>
        </p:spPr>
        <p:txBody>
          <a:bodyPr wrap="none" rtlCol="0">
            <a:spAutoFit/>
          </a:bodyPr>
          <a:lstStyle/>
          <a:p>
            <a:r>
              <a:rPr lang="en-US" dirty="0">
                <a:solidFill>
                  <a:srgbClr val="0000CC"/>
                </a:solidFill>
              </a:rPr>
              <a:t>https://nyu.qualtrics.com/jfe/form/SV_0DlfDLxrQAU4dPo</a:t>
            </a:r>
          </a:p>
        </p:txBody>
      </p:sp>
      <p:sp>
        <p:nvSpPr>
          <p:cNvPr id="4" name="TextBox 3">
            <a:extLst>
              <a:ext uri="{FF2B5EF4-FFF2-40B4-BE49-F238E27FC236}">
                <a16:creationId xmlns:a16="http://schemas.microsoft.com/office/drawing/2014/main" id="{F1751CA4-D511-48AA-8B04-D31B201BE934}"/>
              </a:ext>
            </a:extLst>
          </p:cNvPr>
          <p:cNvSpPr txBox="1"/>
          <p:nvPr/>
        </p:nvSpPr>
        <p:spPr>
          <a:xfrm>
            <a:off x="204304" y="2435181"/>
            <a:ext cx="1380955" cy="369332"/>
          </a:xfrm>
          <a:prstGeom prst="rect">
            <a:avLst/>
          </a:prstGeom>
          <a:noFill/>
        </p:spPr>
        <p:txBody>
          <a:bodyPr wrap="none" rtlCol="0">
            <a:spAutoFit/>
          </a:bodyPr>
          <a:lstStyle/>
          <a:p>
            <a:r>
              <a:rPr lang="en-US" dirty="0">
                <a:highlight>
                  <a:srgbClr val="FFFF00"/>
                </a:highlight>
              </a:rPr>
              <a:t>Click survey: </a:t>
            </a:r>
          </a:p>
        </p:txBody>
      </p:sp>
    </p:spTree>
    <p:extLst>
      <p:ext uri="{BB962C8B-B14F-4D97-AF65-F5344CB8AC3E}">
        <p14:creationId xmlns:p14="http://schemas.microsoft.com/office/powerpoint/2010/main" val="202372047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316"/>
        <p:cNvGrpSpPr/>
        <p:nvPr/>
      </p:nvGrpSpPr>
      <p:grpSpPr>
        <a:xfrm>
          <a:off x="0" y="0"/>
          <a:ext cx="0" cy="0"/>
          <a:chOff x="0" y="0"/>
          <a:chExt cx="0" cy="0"/>
        </a:xfrm>
      </p:grpSpPr>
      <p:sp>
        <p:nvSpPr>
          <p:cNvPr id="317" name="Shape 317"/>
          <p:cNvSpPr txBox="1">
            <a:spLocks noGrp="1"/>
          </p:cNvSpPr>
          <p:nvPr>
            <p:ph type="sldNum" idx="12"/>
          </p:nvPr>
        </p:nvSpPr>
        <p:spPr>
          <a:xfrm>
            <a:off x="6995832" y="5622551"/>
            <a:ext cx="2057400" cy="274500"/>
          </a:xfrm>
          <a:prstGeom prst="rect">
            <a:avLst/>
          </a:prstGeom>
          <a:noFill/>
          <a:ln>
            <a:noFill/>
          </a:ln>
        </p:spPr>
        <p:txBody>
          <a:bodyPr lIns="91425" tIns="45700" rIns="91425" bIns="45700" anchor="ctr" anchorCtr="0">
            <a:noAutofit/>
          </a:bodyPr>
          <a:lstStyle/>
          <a:p>
            <a:pPr algn="r" defTabSz="914400">
              <a:buSzPct val="25000"/>
            </a:pPr>
            <a:fld id="{00000000-1234-1234-1234-123412341234}" type="slidenum">
              <a:rPr lang="en-US" sz="1200" kern="0">
                <a:solidFill>
                  <a:srgbClr val="FF0000"/>
                </a:solidFill>
                <a:latin typeface="Arial"/>
                <a:ea typeface="Arial"/>
                <a:cs typeface="Arial"/>
                <a:sym typeface="Arial"/>
              </a:rPr>
              <a:pPr algn="r" defTabSz="914400">
                <a:buSzPct val="25000"/>
              </a:pPr>
              <a:t>8</a:t>
            </a:fld>
            <a:endParaRPr lang="en-US" sz="1200" kern="0">
              <a:solidFill>
                <a:srgbClr val="FF0000"/>
              </a:solidFill>
              <a:latin typeface="Arial"/>
              <a:ea typeface="Arial"/>
              <a:cs typeface="Arial"/>
              <a:sym typeface="Arial"/>
            </a:endParaRPr>
          </a:p>
        </p:txBody>
      </p:sp>
      <p:sp>
        <p:nvSpPr>
          <p:cNvPr id="4" name="Shape 318">
            <a:extLst>
              <a:ext uri="{FF2B5EF4-FFF2-40B4-BE49-F238E27FC236}">
                <a16:creationId xmlns:a16="http://schemas.microsoft.com/office/drawing/2014/main" id="{7434F8C3-7F31-4C01-BEA7-B095D060FAD5}"/>
              </a:ext>
            </a:extLst>
          </p:cNvPr>
          <p:cNvSpPr txBox="1">
            <a:spLocks/>
          </p:cNvSpPr>
          <p:nvPr/>
        </p:nvSpPr>
        <p:spPr>
          <a:xfrm>
            <a:off x="221861" y="1964267"/>
            <a:ext cx="8714565" cy="2601912"/>
          </a:xfrm>
          <a:prstGeom prst="rect">
            <a:avLst/>
          </a:prstGeom>
          <a:noFill/>
          <a:ln>
            <a:noFill/>
          </a:ln>
        </p:spPr>
        <p:txBody>
          <a:bodyPr lIns="91425" tIns="45700" rIns="91425" bIns="45700" anchor="t" anchorCtr="0">
            <a:noAutofit/>
          </a:bodyPr>
          <a:lstStyle>
            <a:defPPr marR="0" lvl="0" algn="l" rtl="0">
              <a:lnSpc>
                <a:spcPct val="100000"/>
              </a:lnSpc>
              <a:spcBef>
                <a:spcPts val="0"/>
              </a:spcBef>
              <a:spcAft>
                <a:spcPts val="0"/>
              </a:spcAft>
            </a:defPPr>
            <a:lvl1pPr marL="342900" marR="0" lvl="0" indent="-342900" algn="l" rtl="0">
              <a:lnSpc>
                <a:spcPct val="100000"/>
              </a:lnSpc>
              <a:spcBef>
                <a:spcPts val="640"/>
              </a:spcBef>
              <a:spcAft>
                <a:spcPts val="0"/>
              </a:spcAft>
              <a:buNone/>
              <a:defRPr sz="3200" b="0" i="0" u="none" strike="noStrike" cap="none">
                <a:solidFill>
                  <a:srgbClr val="57068C"/>
                </a:solidFill>
                <a:latin typeface="Calibri"/>
                <a:ea typeface="Calibri"/>
                <a:cs typeface="Calibri"/>
                <a:sym typeface="Calibri"/>
              </a:defRPr>
            </a:lvl1pPr>
            <a:lvl2pPr marL="628650" marR="0" lvl="1" indent="6350" algn="l" rtl="0">
              <a:lnSpc>
                <a:spcPct val="100000"/>
              </a:lnSpc>
              <a:spcBef>
                <a:spcPts val="560"/>
              </a:spcBef>
              <a:spcAft>
                <a:spcPts val="0"/>
              </a:spcAft>
              <a:buClr>
                <a:srgbClr val="57068C"/>
              </a:buClr>
              <a:buSzPct val="100000"/>
              <a:buFont typeface="Arial"/>
              <a:buChar char="•"/>
              <a:defRPr sz="2800" b="0" i="0" u="none" strike="noStrike" cap="none">
                <a:solidFill>
                  <a:srgbClr val="57068C"/>
                </a:solidFill>
                <a:latin typeface="Calibri"/>
                <a:ea typeface="Calibri"/>
                <a:cs typeface="Calibri"/>
                <a:sym typeface="Calibri"/>
              </a:defRPr>
            </a:lvl2pPr>
            <a:lvl3pPr marL="1085850" marR="0" lvl="2" indent="-19050" algn="l" rtl="0">
              <a:lnSpc>
                <a:spcPct val="100000"/>
              </a:lnSpc>
              <a:spcBef>
                <a:spcPts val="480"/>
              </a:spcBef>
              <a:spcAft>
                <a:spcPts val="0"/>
              </a:spcAft>
              <a:buClr>
                <a:srgbClr val="57068C"/>
              </a:buClr>
              <a:buSzPct val="100000"/>
              <a:buFont typeface="Courier New"/>
              <a:buChar char="o"/>
              <a:defRPr sz="2400" b="0" i="0" u="none" strike="noStrike" cap="none">
                <a:solidFill>
                  <a:srgbClr val="57068C"/>
                </a:solidFill>
                <a:latin typeface="Calibri"/>
                <a:ea typeface="Calibri"/>
                <a:cs typeface="Calibri"/>
                <a:sym typeface="Calibri"/>
              </a:defRPr>
            </a:lvl3pPr>
            <a:lvl4pPr marL="1600200" marR="0" lvl="3" indent="-101600" algn="l" rtl="0">
              <a:lnSpc>
                <a:spcPct val="100000"/>
              </a:lnSpc>
              <a:spcBef>
                <a:spcPts val="400"/>
              </a:spcBef>
              <a:spcAft>
                <a:spcPts val="0"/>
              </a:spcAft>
              <a:buClr>
                <a:srgbClr val="57068C"/>
              </a:buClr>
              <a:buSzPct val="100000"/>
              <a:buFont typeface="Noto Sans Symbols"/>
              <a:buChar char="▪"/>
              <a:defRPr sz="2000" b="0" i="0" u="none" strike="noStrike" cap="none">
                <a:solidFill>
                  <a:srgbClr val="57068C"/>
                </a:solidFill>
                <a:latin typeface="Calibri"/>
                <a:ea typeface="Calibri"/>
                <a:cs typeface="Calibri"/>
                <a:sym typeface="Calibri"/>
              </a:defRPr>
            </a:lvl4pPr>
            <a:lvl5pPr marL="2114550" marR="0" lvl="4" indent="-196850" algn="l" rtl="0">
              <a:lnSpc>
                <a:spcPct val="100000"/>
              </a:lnSpc>
              <a:spcBef>
                <a:spcPts val="280"/>
              </a:spcBef>
              <a:spcAft>
                <a:spcPts val="0"/>
              </a:spcAft>
              <a:buClr>
                <a:schemeClr val="dk1"/>
              </a:buClr>
              <a:buSzPct val="100000"/>
              <a:buFont typeface="Noto Sans Symbols"/>
              <a:buChar char="➢"/>
              <a:defRPr sz="1400" b="0" i="0" u="none" strike="noStrike" cap="none">
                <a:solidFill>
                  <a:schemeClr val="dk1"/>
                </a:solidFill>
                <a:latin typeface="Arial"/>
                <a:ea typeface="Arial"/>
                <a:cs typeface="Arial"/>
                <a:sym typeface="Arial"/>
              </a:defRPr>
            </a:lvl5pPr>
            <a:lvl6pPr marL="2514600" marR="0" lvl="5"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6pPr>
            <a:lvl7pPr marL="2971800" marR="0" lvl="6"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7pPr>
            <a:lvl8pPr marL="3429000" marR="0" lvl="7"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8pPr>
            <a:lvl9pPr marL="3886200" marR="0" lvl="8"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9pPr>
          </a:lstStyle>
          <a:p>
            <a:pPr marL="457200" indent="-228600" defTabSz="914400">
              <a:spcBef>
                <a:spcPts val="0"/>
              </a:spcBef>
              <a:buFontTx/>
              <a:buChar char="●"/>
            </a:pPr>
            <a:r>
              <a:rPr lang="en-US" kern="0" dirty="0">
                <a:solidFill>
                  <a:srgbClr val="000000"/>
                </a:solidFill>
              </a:rPr>
              <a:t>Review syllabus</a:t>
            </a:r>
          </a:p>
          <a:p>
            <a:pPr marL="457200" indent="-228600" defTabSz="914400">
              <a:spcBef>
                <a:spcPts val="0"/>
              </a:spcBef>
              <a:buFontTx/>
              <a:buChar char="●"/>
            </a:pPr>
            <a:r>
              <a:rPr lang="en-US" kern="0" dirty="0">
                <a:solidFill>
                  <a:srgbClr val="000000"/>
                </a:solidFill>
              </a:rPr>
              <a:t>NYU Classes tour</a:t>
            </a:r>
          </a:p>
          <a:p>
            <a:pPr marL="457200" indent="-228600" defTabSz="914400">
              <a:spcBef>
                <a:spcPts val="0"/>
              </a:spcBef>
              <a:buClr>
                <a:srgbClr val="000000"/>
              </a:buClr>
              <a:buFontTx/>
              <a:buChar char="●"/>
            </a:pPr>
            <a:r>
              <a:rPr lang="en-US" kern="0" dirty="0">
                <a:solidFill>
                  <a:srgbClr val="000000"/>
                </a:solidFill>
              </a:rPr>
              <a:t>Preference on course timing (breaks, due dates)</a:t>
            </a:r>
          </a:p>
          <a:p>
            <a:pPr marL="457200" indent="-228600" defTabSz="914400">
              <a:spcBef>
                <a:spcPts val="0"/>
              </a:spcBef>
              <a:buClr>
                <a:srgbClr val="000000"/>
              </a:buClr>
              <a:buFontTx/>
              <a:buChar char="●"/>
            </a:pPr>
            <a:r>
              <a:rPr lang="en-US" kern="0" dirty="0">
                <a:solidFill>
                  <a:srgbClr val="000000"/>
                </a:solidFill>
              </a:rPr>
              <a:t>Zoom </a:t>
            </a:r>
          </a:p>
          <a:p>
            <a:pPr marL="0" defTabSz="914400">
              <a:spcBef>
                <a:spcPts val="0"/>
              </a:spcBef>
            </a:pPr>
            <a:endParaRPr lang="en-US" kern="0" dirty="0"/>
          </a:p>
          <a:p>
            <a:pPr marL="0" defTabSz="914400">
              <a:spcBef>
                <a:spcPts val="0"/>
              </a:spcBef>
            </a:pPr>
            <a:endParaRPr lang="en-US" kern="0" dirty="0"/>
          </a:p>
          <a:p>
            <a:pPr defTabSz="914400">
              <a:spcBef>
                <a:spcPts val="0"/>
              </a:spcBef>
              <a:buSzPct val="25000"/>
            </a:pPr>
            <a:endParaRPr lang="en-US" kern="0" dirty="0"/>
          </a:p>
        </p:txBody>
      </p:sp>
      <p:sp>
        <p:nvSpPr>
          <p:cNvPr id="7" name="Shape 324">
            <a:extLst>
              <a:ext uri="{FF2B5EF4-FFF2-40B4-BE49-F238E27FC236}">
                <a16:creationId xmlns:a16="http://schemas.microsoft.com/office/drawing/2014/main" id="{66012BBD-2746-4F8D-B0D7-5BD887470195}"/>
              </a:ext>
            </a:extLst>
          </p:cNvPr>
          <p:cNvSpPr txBox="1">
            <a:spLocks noGrp="1"/>
          </p:cNvSpPr>
          <p:nvPr>
            <p:ph type="body" idx="1"/>
          </p:nvPr>
        </p:nvSpPr>
        <p:spPr>
          <a:xfrm>
            <a:off x="117474" y="1127842"/>
            <a:ext cx="8923338" cy="616479"/>
          </a:xfrm>
          <a:prstGeom prst="rect">
            <a:avLst/>
          </a:prstGeom>
          <a:noFill/>
          <a:ln>
            <a:noFill/>
          </a:ln>
        </p:spPr>
        <p:txBody>
          <a:bodyPr lIns="91425" tIns="45700" rIns="91425" bIns="45700" anchor="t" anchorCtr="0">
            <a:noAutofit/>
          </a:bodyPr>
          <a:lstStyle/>
          <a:p>
            <a:pPr>
              <a:spcBef>
                <a:spcPts val="0"/>
              </a:spcBef>
              <a:buSzPct val="25000"/>
            </a:pPr>
            <a:r>
              <a:rPr lang="en-US" sz="3600" dirty="0"/>
              <a:t>Course Overview:</a:t>
            </a:r>
            <a:endParaRPr lang="en-US" sz="3000" dirty="0">
              <a:solidFill>
                <a:srgbClr val="000000"/>
              </a:solidFill>
            </a:endParaRPr>
          </a:p>
          <a:p>
            <a:pPr marL="0">
              <a:spcBef>
                <a:spcPts val="0"/>
              </a:spcBef>
            </a:pPr>
            <a:endParaRPr dirty="0"/>
          </a:p>
          <a:p>
            <a:pPr marL="0">
              <a:spcBef>
                <a:spcPts val="0"/>
              </a:spcBef>
            </a:pPr>
            <a:endParaRPr dirty="0"/>
          </a:p>
          <a:p>
            <a:pPr>
              <a:spcBef>
                <a:spcPts val="0"/>
              </a:spcBef>
              <a:buSzPct val="25000"/>
            </a:pPr>
            <a:endParaRPr dirty="0"/>
          </a:p>
        </p:txBody>
      </p:sp>
    </p:spTree>
    <p:extLst>
      <p:ext uri="{BB962C8B-B14F-4D97-AF65-F5344CB8AC3E}">
        <p14:creationId xmlns:p14="http://schemas.microsoft.com/office/powerpoint/2010/main" val="8638885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Shape 323"/>
          <p:cNvSpPr txBox="1">
            <a:spLocks noGrp="1"/>
          </p:cNvSpPr>
          <p:nvPr>
            <p:ph type="sldNum" idx="12"/>
          </p:nvPr>
        </p:nvSpPr>
        <p:spPr>
          <a:xfrm>
            <a:off x="6995832" y="5622551"/>
            <a:ext cx="2057400" cy="274500"/>
          </a:xfrm>
          <a:prstGeom prst="rect">
            <a:avLst/>
          </a:prstGeom>
          <a:noFill/>
          <a:ln>
            <a:noFill/>
          </a:ln>
        </p:spPr>
        <p:txBody>
          <a:bodyPr lIns="91425" tIns="45700" rIns="91425" bIns="45700" anchor="ctr" anchorCtr="0">
            <a:noAutofit/>
          </a:bodyPr>
          <a:lstStyle/>
          <a:p>
            <a:pPr algn="r" defTabSz="914400">
              <a:buSzPct val="25000"/>
            </a:pPr>
            <a:fld id="{00000000-1234-1234-1234-123412341234}" type="slidenum">
              <a:rPr lang="en-US" sz="1200" kern="0">
                <a:solidFill>
                  <a:srgbClr val="FF0000"/>
                </a:solidFill>
                <a:latin typeface="Arial"/>
                <a:ea typeface="Arial"/>
                <a:cs typeface="Arial"/>
                <a:sym typeface="Arial"/>
              </a:rPr>
              <a:pPr algn="r" defTabSz="914400">
                <a:buSzPct val="25000"/>
              </a:pPr>
              <a:t>9</a:t>
            </a:fld>
            <a:endParaRPr lang="en-US" sz="1200" kern="0">
              <a:solidFill>
                <a:srgbClr val="FF0000"/>
              </a:solidFill>
              <a:latin typeface="Arial"/>
              <a:ea typeface="Arial"/>
              <a:cs typeface="Arial"/>
              <a:sym typeface="Arial"/>
            </a:endParaRPr>
          </a:p>
        </p:txBody>
      </p:sp>
      <p:sp>
        <p:nvSpPr>
          <p:cNvPr id="324" name="Shape 324"/>
          <p:cNvSpPr txBox="1">
            <a:spLocks noGrp="1"/>
          </p:cNvSpPr>
          <p:nvPr>
            <p:ph type="body" idx="1"/>
          </p:nvPr>
        </p:nvSpPr>
        <p:spPr>
          <a:xfrm>
            <a:off x="310654" y="1034702"/>
            <a:ext cx="8742578" cy="660223"/>
          </a:xfrm>
          <a:prstGeom prst="rect">
            <a:avLst/>
          </a:prstGeom>
          <a:noFill/>
          <a:ln>
            <a:noFill/>
          </a:ln>
        </p:spPr>
        <p:txBody>
          <a:bodyPr lIns="91425" tIns="45700" rIns="91425" bIns="45700" anchor="t" anchorCtr="0">
            <a:noAutofit/>
          </a:bodyPr>
          <a:lstStyle/>
          <a:p>
            <a:pPr>
              <a:spcBef>
                <a:spcPts val="0"/>
              </a:spcBef>
              <a:buSzPct val="25000"/>
            </a:pPr>
            <a:r>
              <a:rPr lang="en-US" sz="3600" dirty="0"/>
              <a:t>Project Management Operations:</a:t>
            </a:r>
          </a:p>
          <a:p>
            <a:pPr>
              <a:spcBef>
                <a:spcPts val="0"/>
              </a:spcBef>
              <a:buSzPct val="25000"/>
            </a:pPr>
            <a:r>
              <a:rPr lang="en-US" sz="3600" dirty="0"/>
              <a:t>Course Topics:</a:t>
            </a:r>
          </a:p>
          <a:p>
            <a:pPr marL="457200" indent="-419100">
              <a:spcBef>
                <a:spcPts val="0"/>
              </a:spcBef>
              <a:buSzPct val="100000"/>
              <a:buChar char="●"/>
            </a:pPr>
            <a:endParaRPr lang="en-US" sz="3000" dirty="0">
              <a:solidFill>
                <a:srgbClr val="000000"/>
              </a:solidFill>
            </a:endParaRPr>
          </a:p>
          <a:p>
            <a:pPr marL="0">
              <a:spcBef>
                <a:spcPts val="0"/>
              </a:spcBef>
            </a:pPr>
            <a:endParaRPr dirty="0"/>
          </a:p>
          <a:p>
            <a:pPr marL="0">
              <a:spcBef>
                <a:spcPts val="0"/>
              </a:spcBef>
            </a:pPr>
            <a:endParaRPr dirty="0"/>
          </a:p>
          <a:p>
            <a:pPr>
              <a:spcBef>
                <a:spcPts val="0"/>
              </a:spcBef>
              <a:buSzPct val="25000"/>
            </a:pPr>
            <a:endParaRPr dirty="0"/>
          </a:p>
        </p:txBody>
      </p:sp>
      <p:sp>
        <p:nvSpPr>
          <p:cNvPr id="4" name="Shape 324">
            <a:extLst>
              <a:ext uri="{FF2B5EF4-FFF2-40B4-BE49-F238E27FC236}">
                <a16:creationId xmlns:a16="http://schemas.microsoft.com/office/drawing/2014/main" id="{E3FEA409-DC57-4468-A630-593F04BEC008}"/>
              </a:ext>
            </a:extLst>
          </p:cNvPr>
          <p:cNvSpPr txBox="1">
            <a:spLocks/>
          </p:cNvSpPr>
          <p:nvPr/>
        </p:nvSpPr>
        <p:spPr>
          <a:xfrm>
            <a:off x="412045" y="2271955"/>
            <a:ext cx="5426801" cy="3699999"/>
          </a:xfrm>
          <a:prstGeom prst="rect">
            <a:avLst/>
          </a:prstGeom>
          <a:noFill/>
          <a:ln>
            <a:noFill/>
          </a:ln>
        </p:spPr>
        <p:txBody>
          <a:bodyPr lIns="91425" tIns="45700" rIns="91425" bIns="45700" anchor="t" anchorCtr="0">
            <a:noAutofit/>
          </a:bodyPr>
          <a:lstStyle>
            <a:defPPr marR="0" lvl="0" algn="l" rtl="0">
              <a:lnSpc>
                <a:spcPct val="100000"/>
              </a:lnSpc>
              <a:spcBef>
                <a:spcPts val="0"/>
              </a:spcBef>
              <a:spcAft>
                <a:spcPts val="0"/>
              </a:spcAft>
            </a:defPPr>
            <a:lvl1pPr marL="342900" marR="0" lvl="0" indent="-342900" algn="l" rtl="0">
              <a:lnSpc>
                <a:spcPct val="100000"/>
              </a:lnSpc>
              <a:spcBef>
                <a:spcPts val="640"/>
              </a:spcBef>
              <a:spcAft>
                <a:spcPts val="0"/>
              </a:spcAft>
              <a:buNone/>
              <a:defRPr sz="3200" b="0" i="0" u="none" strike="noStrike" cap="none">
                <a:solidFill>
                  <a:srgbClr val="57068C"/>
                </a:solidFill>
                <a:latin typeface="Calibri"/>
                <a:ea typeface="Calibri"/>
                <a:cs typeface="Calibri"/>
                <a:sym typeface="Calibri"/>
              </a:defRPr>
            </a:lvl1pPr>
            <a:lvl2pPr marL="628650" marR="0" lvl="1" indent="6350" algn="l" rtl="0">
              <a:lnSpc>
                <a:spcPct val="100000"/>
              </a:lnSpc>
              <a:spcBef>
                <a:spcPts val="560"/>
              </a:spcBef>
              <a:spcAft>
                <a:spcPts val="0"/>
              </a:spcAft>
              <a:buClr>
                <a:srgbClr val="57068C"/>
              </a:buClr>
              <a:buSzPct val="100000"/>
              <a:buFont typeface="Arial"/>
              <a:buChar char="•"/>
              <a:defRPr sz="2800" b="0" i="0" u="none" strike="noStrike" cap="none">
                <a:solidFill>
                  <a:srgbClr val="57068C"/>
                </a:solidFill>
                <a:latin typeface="Calibri"/>
                <a:ea typeface="Calibri"/>
                <a:cs typeface="Calibri"/>
                <a:sym typeface="Calibri"/>
              </a:defRPr>
            </a:lvl2pPr>
            <a:lvl3pPr marL="1085850" marR="0" lvl="2" indent="-19050" algn="l" rtl="0">
              <a:lnSpc>
                <a:spcPct val="100000"/>
              </a:lnSpc>
              <a:spcBef>
                <a:spcPts val="480"/>
              </a:spcBef>
              <a:spcAft>
                <a:spcPts val="0"/>
              </a:spcAft>
              <a:buClr>
                <a:srgbClr val="57068C"/>
              </a:buClr>
              <a:buSzPct val="100000"/>
              <a:buFont typeface="Courier New"/>
              <a:buChar char="o"/>
              <a:defRPr sz="2400" b="0" i="0" u="none" strike="noStrike" cap="none">
                <a:solidFill>
                  <a:srgbClr val="57068C"/>
                </a:solidFill>
                <a:latin typeface="Calibri"/>
                <a:ea typeface="Calibri"/>
                <a:cs typeface="Calibri"/>
                <a:sym typeface="Calibri"/>
              </a:defRPr>
            </a:lvl3pPr>
            <a:lvl4pPr marL="1600200" marR="0" lvl="3" indent="-101600" algn="l" rtl="0">
              <a:lnSpc>
                <a:spcPct val="100000"/>
              </a:lnSpc>
              <a:spcBef>
                <a:spcPts val="400"/>
              </a:spcBef>
              <a:spcAft>
                <a:spcPts val="0"/>
              </a:spcAft>
              <a:buClr>
                <a:srgbClr val="57068C"/>
              </a:buClr>
              <a:buSzPct val="100000"/>
              <a:buFont typeface="Noto Sans Symbols"/>
              <a:buChar char="▪"/>
              <a:defRPr sz="2000" b="0" i="0" u="none" strike="noStrike" cap="none">
                <a:solidFill>
                  <a:srgbClr val="57068C"/>
                </a:solidFill>
                <a:latin typeface="Calibri"/>
                <a:ea typeface="Calibri"/>
                <a:cs typeface="Calibri"/>
                <a:sym typeface="Calibri"/>
              </a:defRPr>
            </a:lvl4pPr>
            <a:lvl5pPr marL="2114550" marR="0" lvl="4" indent="-196850" algn="l" rtl="0">
              <a:lnSpc>
                <a:spcPct val="100000"/>
              </a:lnSpc>
              <a:spcBef>
                <a:spcPts val="280"/>
              </a:spcBef>
              <a:spcAft>
                <a:spcPts val="0"/>
              </a:spcAft>
              <a:buClr>
                <a:schemeClr val="dk1"/>
              </a:buClr>
              <a:buSzPct val="100000"/>
              <a:buFont typeface="Noto Sans Symbols"/>
              <a:buChar char="➢"/>
              <a:defRPr sz="1400" b="0" i="0" u="none" strike="noStrike" cap="none">
                <a:solidFill>
                  <a:schemeClr val="dk1"/>
                </a:solidFill>
                <a:latin typeface="Arial"/>
                <a:ea typeface="Arial"/>
                <a:cs typeface="Arial"/>
                <a:sym typeface="Arial"/>
              </a:defRPr>
            </a:lvl5pPr>
            <a:lvl6pPr marL="2514600" marR="0" lvl="5"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6pPr>
            <a:lvl7pPr marL="2971800" marR="0" lvl="6"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7pPr>
            <a:lvl8pPr marL="3429000" marR="0" lvl="7"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8pPr>
            <a:lvl9pPr marL="3886200" marR="0" lvl="8"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9pPr>
          </a:lstStyle>
          <a:p>
            <a:pPr marL="552450" indent="-514350" defTabSz="914400">
              <a:spcBef>
                <a:spcPts val="0"/>
              </a:spcBef>
              <a:buSzPct val="100000"/>
              <a:buFont typeface="+mj-lt"/>
              <a:buAutoNum type="arabicPeriod"/>
            </a:pPr>
            <a:r>
              <a:rPr lang="en-US" sz="3000" kern="0" dirty="0">
                <a:solidFill>
                  <a:srgbClr val="000000"/>
                </a:solidFill>
              </a:rPr>
              <a:t>Overview</a:t>
            </a:r>
          </a:p>
          <a:p>
            <a:pPr marL="552450" indent="-514350" defTabSz="914400">
              <a:spcBef>
                <a:spcPts val="0"/>
              </a:spcBef>
              <a:buSzPct val="100000"/>
              <a:buFont typeface="+mj-lt"/>
              <a:buAutoNum type="arabicPeriod"/>
            </a:pPr>
            <a:r>
              <a:rPr lang="en-US" sz="3000" kern="0" dirty="0">
                <a:solidFill>
                  <a:srgbClr val="000000"/>
                </a:solidFill>
              </a:rPr>
              <a:t>Scope</a:t>
            </a:r>
          </a:p>
          <a:p>
            <a:pPr marL="552450" indent="-514350" defTabSz="914400">
              <a:spcBef>
                <a:spcPts val="0"/>
              </a:spcBef>
              <a:buSzPct val="100000"/>
              <a:buFont typeface="+mj-lt"/>
              <a:buAutoNum type="arabicPeriod"/>
            </a:pPr>
            <a:r>
              <a:rPr lang="en-US" sz="3000" kern="0" dirty="0">
                <a:solidFill>
                  <a:srgbClr val="000000"/>
                </a:solidFill>
              </a:rPr>
              <a:t>Workplan</a:t>
            </a:r>
          </a:p>
          <a:p>
            <a:pPr marL="552450" indent="-514350" defTabSz="914400">
              <a:spcBef>
                <a:spcPts val="0"/>
              </a:spcBef>
              <a:buSzPct val="100000"/>
              <a:buFont typeface="+mj-lt"/>
              <a:buAutoNum type="arabicPeriod"/>
            </a:pPr>
            <a:r>
              <a:rPr lang="en-US" sz="3000" kern="0" dirty="0">
                <a:solidFill>
                  <a:srgbClr val="000000"/>
                </a:solidFill>
              </a:rPr>
              <a:t>Schedule</a:t>
            </a:r>
          </a:p>
          <a:p>
            <a:pPr marL="552450" indent="-514350" defTabSz="914400">
              <a:spcBef>
                <a:spcPts val="0"/>
              </a:spcBef>
              <a:buSzPct val="100000"/>
              <a:buFont typeface="+mj-lt"/>
              <a:buAutoNum type="arabicPeriod"/>
            </a:pPr>
            <a:r>
              <a:rPr lang="en-US" sz="3000" kern="0" dirty="0">
                <a:solidFill>
                  <a:srgbClr val="000000"/>
                </a:solidFill>
              </a:rPr>
              <a:t>Change Control</a:t>
            </a:r>
          </a:p>
          <a:p>
            <a:pPr marL="552450" indent="-514350" defTabSz="914400">
              <a:spcBef>
                <a:spcPts val="0"/>
              </a:spcBef>
              <a:buSzPct val="100000"/>
              <a:buFont typeface="+mj-lt"/>
              <a:buAutoNum type="arabicPeriod"/>
            </a:pPr>
            <a:r>
              <a:rPr lang="en-US" sz="3000" kern="0" dirty="0">
                <a:solidFill>
                  <a:srgbClr val="000000"/>
                </a:solidFill>
              </a:rPr>
              <a:t>Capital Budget</a:t>
            </a:r>
          </a:p>
          <a:p>
            <a:pPr marL="552450" indent="-514350" defTabSz="914400">
              <a:spcBef>
                <a:spcPts val="0"/>
              </a:spcBef>
              <a:buSzPct val="100000"/>
              <a:buFont typeface="+mj-lt"/>
              <a:buAutoNum type="arabicPeriod"/>
            </a:pPr>
            <a:r>
              <a:rPr lang="en-US" sz="3000" kern="0" dirty="0">
                <a:solidFill>
                  <a:srgbClr val="000000"/>
                </a:solidFill>
              </a:rPr>
              <a:t>Operating Budget</a:t>
            </a:r>
          </a:p>
          <a:p>
            <a:pPr marL="552450" indent="-514350" defTabSz="914400">
              <a:spcBef>
                <a:spcPts val="0"/>
              </a:spcBef>
              <a:buSzPct val="100000"/>
              <a:buFont typeface="+mj-lt"/>
              <a:buAutoNum type="arabicPeriod"/>
            </a:pPr>
            <a:r>
              <a:rPr lang="en-US" sz="3000" kern="0" dirty="0">
                <a:solidFill>
                  <a:srgbClr val="000000"/>
                </a:solidFill>
              </a:rPr>
              <a:t>Variance Analysis</a:t>
            </a:r>
          </a:p>
          <a:p>
            <a:pPr marL="552450" indent="-514350" defTabSz="914400">
              <a:spcBef>
                <a:spcPts val="0"/>
              </a:spcBef>
              <a:buSzPct val="100000"/>
              <a:buFont typeface="+mj-lt"/>
              <a:buAutoNum type="arabicPeriod"/>
            </a:pPr>
            <a:r>
              <a:rPr lang="en-US" sz="3000" kern="0" dirty="0">
                <a:solidFill>
                  <a:srgbClr val="000000"/>
                </a:solidFill>
              </a:rPr>
              <a:t>Earned Value Management</a:t>
            </a:r>
            <a:endParaRPr lang="en-US" kern="0" dirty="0"/>
          </a:p>
          <a:p>
            <a:pPr marL="0" defTabSz="914400">
              <a:spcBef>
                <a:spcPts val="0"/>
              </a:spcBef>
            </a:pPr>
            <a:endParaRPr lang="en-US" kern="0" dirty="0"/>
          </a:p>
          <a:p>
            <a:pPr defTabSz="914400">
              <a:spcBef>
                <a:spcPts val="0"/>
              </a:spcBef>
              <a:buSzPct val="25000"/>
            </a:pPr>
            <a:endParaRPr lang="en-US" kern="0" dirty="0"/>
          </a:p>
        </p:txBody>
      </p:sp>
      <p:sp>
        <p:nvSpPr>
          <p:cNvPr id="5" name="Shape 324">
            <a:extLst>
              <a:ext uri="{FF2B5EF4-FFF2-40B4-BE49-F238E27FC236}">
                <a16:creationId xmlns:a16="http://schemas.microsoft.com/office/drawing/2014/main" id="{BC535D7F-BA47-4B25-8599-24390943336F}"/>
              </a:ext>
            </a:extLst>
          </p:cNvPr>
          <p:cNvSpPr txBox="1">
            <a:spLocks/>
          </p:cNvSpPr>
          <p:nvPr/>
        </p:nvSpPr>
        <p:spPr>
          <a:xfrm>
            <a:off x="5032355" y="2271955"/>
            <a:ext cx="3699600" cy="3225714"/>
          </a:xfrm>
          <a:prstGeom prst="rect">
            <a:avLst/>
          </a:prstGeom>
          <a:noFill/>
          <a:ln>
            <a:noFill/>
          </a:ln>
        </p:spPr>
        <p:txBody>
          <a:bodyPr lIns="91425" tIns="45700" rIns="91425" bIns="45700" anchor="t" anchorCtr="0">
            <a:noAutofit/>
          </a:bodyPr>
          <a:lstStyle>
            <a:defPPr marR="0" lvl="0" algn="l" rtl="0">
              <a:lnSpc>
                <a:spcPct val="100000"/>
              </a:lnSpc>
              <a:spcBef>
                <a:spcPts val="0"/>
              </a:spcBef>
              <a:spcAft>
                <a:spcPts val="0"/>
              </a:spcAft>
            </a:defPPr>
            <a:lvl1pPr marL="342900" marR="0" lvl="0" indent="-342900" algn="l" rtl="0">
              <a:lnSpc>
                <a:spcPct val="100000"/>
              </a:lnSpc>
              <a:spcBef>
                <a:spcPts val="640"/>
              </a:spcBef>
              <a:spcAft>
                <a:spcPts val="0"/>
              </a:spcAft>
              <a:buNone/>
              <a:defRPr sz="3200" b="0" i="0" u="none" strike="noStrike" cap="none">
                <a:solidFill>
                  <a:srgbClr val="57068C"/>
                </a:solidFill>
                <a:latin typeface="Calibri"/>
                <a:ea typeface="Calibri"/>
                <a:cs typeface="Calibri"/>
                <a:sym typeface="Calibri"/>
              </a:defRPr>
            </a:lvl1pPr>
            <a:lvl2pPr marL="628650" marR="0" lvl="1" indent="6350" algn="l" rtl="0">
              <a:lnSpc>
                <a:spcPct val="100000"/>
              </a:lnSpc>
              <a:spcBef>
                <a:spcPts val="560"/>
              </a:spcBef>
              <a:spcAft>
                <a:spcPts val="0"/>
              </a:spcAft>
              <a:buClr>
                <a:srgbClr val="57068C"/>
              </a:buClr>
              <a:buSzPct val="100000"/>
              <a:buFont typeface="Arial"/>
              <a:buChar char="•"/>
              <a:defRPr sz="2800" b="0" i="0" u="none" strike="noStrike" cap="none">
                <a:solidFill>
                  <a:srgbClr val="57068C"/>
                </a:solidFill>
                <a:latin typeface="Calibri"/>
                <a:ea typeface="Calibri"/>
                <a:cs typeface="Calibri"/>
                <a:sym typeface="Calibri"/>
              </a:defRPr>
            </a:lvl2pPr>
            <a:lvl3pPr marL="1085850" marR="0" lvl="2" indent="-19050" algn="l" rtl="0">
              <a:lnSpc>
                <a:spcPct val="100000"/>
              </a:lnSpc>
              <a:spcBef>
                <a:spcPts val="480"/>
              </a:spcBef>
              <a:spcAft>
                <a:spcPts val="0"/>
              </a:spcAft>
              <a:buClr>
                <a:srgbClr val="57068C"/>
              </a:buClr>
              <a:buSzPct val="100000"/>
              <a:buFont typeface="Courier New"/>
              <a:buChar char="o"/>
              <a:defRPr sz="2400" b="0" i="0" u="none" strike="noStrike" cap="none">
                <a:solidFill>
                  <a:srgbClr val="57068C"/>
                </a:solidFill>
                <a:latin typeface="Calibri"/>
                <a:ea typeface="Calibri"/>
                <a:cs typeface="Calibri"/>
                <a:sym typeface="Calibri"/>
              </a:defRPr>
            </a:lvl3pPr>
            <a:lvl4pPr marL="1600200" marR="0" lvl="3" indent="-101600" algn="l" rtl="0">
              <a:lnSpc>
                <a:spcPct val="100000"/>
              </a:lnSpc>
              <a:spcBef>
                <a:spcPts val="400"/>
              </a:spcBef>
              <a:spcAft>
                <a:spcPts val="0"/>
              </a:spcAft>
              <a:buClr>
                <a:srgbClr val="57068C"/>
              </a:buClr>
              <a:buSzPct val="100000"/>
              <a:buFont typeface="Noto Sans Symbols"/>
              <a:buChar char="▪"/>
              <a:defRPr sz="2000" b="0" i="0" u="none" strike="noStrike" cap="none">
                <a:solidFill>
                  <a:srgbClr val="57068C"/>
                </a:solidFill>
                <a:latin typeface="Calibri"/>
                <a:ea typeface="Calibri"/>
                <a:cs typeface="Calibri"/>
                <a:sym typeface="Calibri"/>
              </a:defRPr>
            </a:lvl4pPr>
            <a:lvl5pPr marL="2114550" marR="0" lvl="4" indent="-196850" algn="l" rtl="0">
              <a:lnSpc>
                <a:spcPct val="100000"/>
              </a:lnSpc>
              <a:spcBef>
                <a:spcPts val="280"/>
              </a:spcBef>
              <a:spcAft>
                <a:spcPts val="0"/>
              </a:spcAft>
              <a:buClr>
                <a:schemeClr val="dk1"/>
              </a:buClr>
              <a:buSzPct val="100000"/>
              <a:buFont typeface="Noto Sans Symbols"/>
              <a:buChar char="➢"/>
              <a:defRPr sz="1400" b="0" i="0" u="none" strike="noStrike" cap="none">
                <a:solidFill>
                  <a:schemeClr val="dk1"/>
                </a:solidFill>
                <a:latin typeface="Arial"/>
                <a:ea typeface="Arial"/>
                <a:cs typeface="Arial"/>
                <a:sym typeface="Arial"/>
              </a:defRPr>
            </a:lvl5pPr>
            <a:lvl6pPr marL="2514600" marR="0" lvl="5"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6pPr>
            <a:lvl7pPr marL="2971800" marR="0" lvl="6"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7pPr>
            <a:lvl8pPr marL="3429000" marR="0" lvl="7"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8pPr>
            <a:lvl9pPr marL="3886200" marR="0" lvl="8"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9pPr>
          </a:lstStyle>
          <a:p>
            <a:pPr marL="552450" indent="-514350" defTabSz="914400">
              <a:spcBef>
                <a:spcPts val="0"/>
              </a:spcBef>
              <a:buSzPct val="100000"/>
              <a:buFont typeface="+mj-lt"/>
              <a:buAutoNum type="arabicPeriod" startAt="10"/>
            </a:pPr>
            <a:r>
              <a:rPr lang="en-US" sz="3000" kern="0" dirty="0">
                <a:solidFill>
                  <a:srgbClr val="000000"/>
                </a:solidFill>
              </a:rPr>
              <a:t>Procurement</a:t>
            </a:r>
          </a:p>
          <a:p>
            <a:pPr marL="552450" indent="-514350" defTabSz="914400">
              <a:spcBef>
                <a:spcPts val="0"/>
              </a:spcBef>
              <a:buSzPct val="100000"/>
              <a:buFont typeface="+mj-lt"/>
              <a:buAutoNum type="arabicPeriod" startAt="10"/>
            </a:pPr>
            <a:r>
              <a:rPr lang="en-US" sz="3000" kern="0" dirty="0">
                <a:solidFill>
                  <a:srgbClr val="000000"/>
                </a:solidFill>
              </a:rPr>
              <a:t>Vendor Relations</a:t>
            </a:r>
          </a:p>
          <a:p>
            <a:pPr marL="552450" indent="-514350" defTabSz="914400">
              <a:spcBef>
                <a:spcPts val="0"/>
              </a:spcBef>
              <a:buSzPct val="100000"/>
              <a:buFont typeface="+mj-lt"/>
              <a:buAutoNum type="arabicPeriod" startAt="10"/>
            </a:pPr>
            <a:r>
              <a:rPr lang="en-US" sz="3000" kern="0" dirty="0">
                <a:solidFill>
                  <a:srgbClr val="000000"/>
                </a:solidFill>
              </a:rPr>
              <a:t>Negotiations</a:t>
            </a:r>
          </a:p>
          <a:p>
            <a:pPr marL="552450" indent="-514350" defTabSz="914400">
              <a:spcBef>
                <a:spcPts val="0"/>
              </a:spcBef>
              <a:buSzPct val="100000"/>
              <a:buFont typeface="+mj-lt"/>
              <a:buAutoNum type="arabicPeriod" startAt="10"/>
            </a:pPr>
            <a:r>
              <a:rPr lang="en-US" sz="3000" kern="0" dirty="0">
                <a:solidFill>
                  <a:srgbClr val="000000"/>
                </a:solidFill>
              </a:rPr>
              <a:t>Problem Solving</a:t>
            </a:r>
          </a:p>
          <a:p>
            <a:pPr marL="552450" indent="-514350" defTabSz="914400">
              <a:spcBef>
                <a:spcPts val="0"/>
              </a:spcBef>
              <a:buSzPct val="100000"/>
              <a:buFont typeface="+mj-lt"/>
              <a:buAutoNum type="arabicPeriod" startAt="10"/>
            </a:pPr>
            <a:r>
              <a:rPr lang="en-US" sz="3000" kern="0" dirty="0">
                <a:solidFill>
                  <a:srgbClr val="000000"/>
                </a:solidFill>
              </a:rPr>
              <a:t>Lessons Learned</a:t>
            </a:r>
          </a:p>
          <a:p>
            <a:pPr marL="38100" indent="0" defTabSz="914400">
              <a:spcBef>
                <a:spcPts val="0"/>
              </a:spcBef>
              <a:buSzPct val="100000"/>
            </a:pPr>
            <a:endParaRPr lang="en-US" kern="0" dirty="0"/>
          </a:p>
          <a:p>
            <a:pPr marL="0" defTabSz="914400">
              <a:spcBef>
                <a:spcPts val="0"/>
              </a:spcBef>
            </a:pPr>
            <a:endParaRPr lang="en-US" kern="0" dirty="0"/>
          </a:p>
          <a:p>
            <a:pPr defTabSz="914400">
              <a:spcBef>
                <a:spcPts val="0"/>
              </a:spcBef>
              <a:buSzPct val="25000"/>
            </a:pPr>
            <a:endParaRPr lang="en-US" kern="0" dirty="0"/>
          </a:p>
        </p:txBody>
      </p:sp>
    </p:spTree>
    <p:extLst>
      <p:ext uri="{BB962C8B-B14F-4D97-AF65-F5344CB8AC3E}">
        <p14:creationId xmlns:p14="http://schemas.microsoft.com/office/powerpoint/2010/main" val="419131552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pic>
        <p:nvPicPr>
          <p:cNvPr id="13" name="Picture 12">
            <a:extLst>
              <a:ext uri="{FF2B5EF4-FFF2-40B4-BE49-F238E27FC236}">
                <a16:creationId xmlns:a16="http://schemas.microsoft.com/office/drawing/2014/main" id="{5D4030AC-CEBB-4333-80CF-B978577F2894}"/>
              </a:ext>
            </a:extLst>
          </p:cNvPr>
          <p:cNvPicPr>
            <a:picLocks noChangeAspect="1"/>
          </p:cNvPicPr>
          <p:nvPr/>
        </p:nvPicPr>
        <p:blipFill>
          <a:blip r:embed="rId3"/>
          <a:stretch>
            <a:fillRect/>
          </a:stretch>
        </p:blipFill>
        <p:spPr>
          <a:xfrm>
            <a:off x="5271279" y="662997"/>
            <a:ext cx="3781953" cy="4734586"/>
          </a:xfrm>
          <a:prstGeom prst="rect">
            <a:avLst/>
          </a:prstGeom>
        </p:spPr>
      </p:pic>
      <p:pic>
        <p:nvPicPr>
          <p:cNvPr id="5" name="Picture 4">
            <a:extLst>
              <a:ext uri="{FF2B5EF4-FFF2-40B4-BE49-F238E27FC236}">
                <a16:creationId xmlns:a16="http://schemas.microsoft.com/office/drawing/2014/main" id="{2390B63B-7733-4EA3-94F0-7992A1D4907E}"/>
              </a:ext>
            </a:extLst>
          </p:cNvPr>
          <p:cNvPicPr>
            <a:picLocks noChangeAspect="1"/>
          </p:cNvPicPr>
          <p:nvPr/>
        </p:nvPicPr>
        <p:blipFill>
          <a:blip r:embed="rId4"/>
          <a:stretch>
            <a:fillRect/>
          </a:stretch>
        </p:blipFill>
        <p:spPr>
          <a:xfrm>
            <a:off x="3467880" y="1349327"/>
            <a:ext cx="3810532" cy="4772691"/>
          </a:xfrm>
          <a:prstGeom prst="rect">
            <a:avLst/>
          </a:prstGeom>
        </p:spPr>
      </p:pic>
      <p:sp>
        <p:nvSpPr>
          <p:cNvPr id="341" name="Shape 341"/>
          <p:cNvSpPr txBox="1">
            <a:spLocks noGrp="1"/>
          </p:cNvSpPr>
          <p:nvPr>
            <p:ph type="sldNum" idx="12"/>
          </p:nvPr>
        </p:nvSpPr>
        <p:spPr>
          <a:xfrm>
            <a:off x="6995832" y="5622551"/>
            <a:ext cx="2057400" cy="274500"/>
          </a:xfrm>
          <a:prstGeom prst="rect">
            <a:avLst/>
          </a:prstGeom>
          <a:noFill/>
          <a:ln>
            <a:noFill/>
          </a:ln>
        </p:spPr>
        <p:txBody>
          <a:bodyPr lIns="91425" tIns="45700" rIns="91425" bIns="45700" anchor="ctr" anchorCtr="0">
            <a:noAutofit/>
          </a:bodyPr>
          <a:lstStyle/>
          <a:p>
            <a:pPr algn="r" defTabSz="914400">
              <a:buSzPct val="25000"/>
            </a:pPr>
            <a:fld id="{00000000-1234-1234-1234-123412341234}" type="slidenum">
              <a:rPr lang="en-US" sz="1200" kern="0">
                <a:solidFill>
                  <a:srgbClr val="FF0000"/>
                </a:solidFill>
                <a:latin typeface="Arial"/>
                <a:ea typeface="Arial"/>
                <a:cs typeface="Arial"/>
                <a:sym typeface="Arial"/>
              </a:rPr>
              <a:pPr algn="r" defTabSz="914400">
                <a:buSzPct val="25000"/>
              </a:pPr>
              <a:t>10</a:t>
            </a:fld>
            <a:endParaRPr lang="en-US" sz="1200" kern="0" dirty="0">
              <a:solidFill>
                <a:srgbClr val="FF0000"/>
              </a:solidFill>
              <a:latin typeface="Arial"/>
              <a:ea typeface="Arial"/>
              <a:cs typeface="Arial"/>
              <a:sym typeface="Arial"/>
            </a:endParaRPr>
          </a:p>
        </p:txBody>
      </p:sp>
      <p:sp>
        <p:nvSpPr>
          <p:cNvPr id="342" name="Shape 342"/>
          <p:cNvSpPr txBox="1">
            <a:spLocks noGrp="1"/>
          </p:cNvSpPr>
          <p:nvPr>
            <p:ph type="body" idx="1"/>
          </p:nvPr>
        </p:nvSpPr>
        <p:spPr>
          <a:xfrm>
            <a:off x="130032" y="953886"/>
            <a:ext cx="2917266" cy="612328"/>
          </a:xfrm>
          <a:prstGeom prst="rect">
            <a:avLst/>
          </a:prstGeom>
          <a:solidFill>
            <a:schemeClr val="bg1"/>
          </a:solidFill>
          <a:ln>
            <a:noFill/>
          </a:ln>
        </p:spPr>
        <p:txBody>
          <a:bodyPr lIns="91425" tIns="45700" rIns="91425" bIns="45700" anchor="t" anchorCtr="0">
            <a:noAutofit/>
          </a:bodyPr>
          <a:lstStyle/>
          <a:p>
            <a:pPr marL="0" indent="0">
              <a:spcBef>
                <a:spcPts val="0"/>
              </a:spcBef>
              <a:buClr>
                <a:schemeClr val="dk1"/>
              </a:buClr>
              <a:buSzPct val="25000"/>
            </a:pPr>
            <a:r>
              <a:rPr lang="en-US" dirty="0"/>
              <a:t>Assignments: Rubric</a:t>
            </a:r>
          </a:p>
          <a:p>
            <a:pPr marL="0" indent="0">
              <a:spcBef>
                <a:spcPts val="0"/>
              </a:spcBef>
              <a:buClr>
                <a:schemeClr val="dk1"/>
              </a:buClr>
              <a:buSzPct val="25000"/>
            </a:pPr>
            <a:endParaRPr lang="en-US" dirty="0"/>
          </a:p>
          <a:p>
            <a:pPr>
              <a:spcBef>
                <a:spcPts val="0"/>
              </a:spcBef>
              <a:buSzPct val="25000"/>
            </a:pPr>
            <a:endParaRPr sz="1100" i="1" dirty="0">
              <a:solidFill>
                <a:schemeClr val="dk1"/>
              </a:solidFill>
              <a:latin typeface="Arial"/>
              <a:ea typeface="Arial"/>
              <a:cs typeface="Arial"/>
              <a:sym typeface="Arial"/>
            </a:endParaRPr>
          </a:p>
          <a:p>
            <a:pPr>
              <a:spcBef>
                <a:spcPts val="0"/>
              </a:spcBef>
              <a:buSzPct val="25000"/>
            </a:pPr>
            <a:endParaRPr dirty="0"/>
          </a:p>
        </p:txBody>
      </p:sp>
      <p:sp>
        <p:nvSpPr>
          <p:cNvPr id="7" name="TextBox 6">
            <a:extLst>
              <a:ext uri="{FF2B5EF4-FFF2-40B4-BE49-F238E27FC236}">
                <a16:creationId xmlns:a16="http://schemas.microsoft.com/office/drawing/2014/main" id="{C7F12E12-A124-4CDF-A479-1F28C07360C0}"/>
              </a:ext>
            </a:extLst>
          </p:cNvPr>
          <p:cNvSpPr txBox="1"/>
          <p:nvPr/>
        </p:nvSpPr>
        <p:spPr>
          <a:xfrm>
            <a:off x="5728284" y="6346986"/>
            <a:ext cx="3001847" cy="369332"/>
          </a:xfrm>
          <a:prstGeom prst="rect">
            <a:avLst/>
          </a:prstGeom>
          <a:noFill/>
        </p:spPr>
        <p:txBody>
          <a:bodyPr wrap="none" rtlCol="0">
            <a:spAutoFit/>
          </a:bodyPr>
          <a:lstStyle/>
          <a:p>
            <a:r>
              <a:rPr lang="en-US" dirty="0">
                <a:solidFill>
                  <a:srgbClr val="FF0000"/>
                </a:solidFill>
              </a:rPr>
              <a:t>Located in the Syllabus Tab</a:t>
            </a:r>
          </a:p>
        </p:txBody>
      </p:sp>
      <p:pic>
        <p:nvPicPr>
          <p:cNvPr id="11" name="Picture 10">
            <a:extLst>
              <a:ext uri="{FF2B5EF4-FFF2-40B4-BE49-F238E27FC236}">
                <a16:creationId xmlns:a16="http://schemas.microsoft.com/office/drawing/2014/main" id="{2BF3EB09-DCD5-4956-8AED-CBC8045AFBF5}"/>
              </a:ext>
            </a:extLst>
          </p:cNvPr>
          <p:cNvPicPr>
            <a:picLocks noChangeAspect="1"/>
          </p:cNvPicPr>
          <p:nvPr/>
        </p:nvPicPr>
        <p:blipFill>
          <a:blip r:embed="rId5"/>
          <a:stretch>
            <a:fillRect/>
          </a:stretch>
        </p:blipFill>
        <p:spPr>
          <a:xfrm>
            <a:off x="173157" y="2075065"/>
            <a:ext cx="3839111" cy="4706007"/>
          </a:xfrm>
          <a:prstGeom prst="rect">
            <a:avLst/>
          </a:prstGeom>
        </p:spPr>
      </p:pic>
    </p:spTree>
    <p:extLst>
      <p:ext uri="{BB962C8B-B14F-4D97-AF65-F5344CB8AC3E}">
        <p14:creationId xmlns:p14="http://schemas.microsoft.com/office/powerpoint/2010/main" val="201429233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Shape 341"/>
          <p:cNvSpPr txBox="1">
            <a:spLocks noGrp="1"/>
          </p:cNvSpPr>
          <p:nvPr>
            <p:ph type="sldNum" idx="12"/>
          </p:nvPr>
        </p:nvSpPr>
        <p:spPr>
          <a:xfrm>
            <a:off x="6995832" y="5622551"/>
            <a:ext cx="2057400" cy="274500"/>
          </a:xfrm>
          <a:prstGeom prst="rect">
            <a:avLst/>
          </a:prstGeom>
          <a:noFill/>
          <a:ln>
            <a:noFill/>
          </a:ln>
        </p:spPr>
        <p:txBody>
          <a:bodyPr lIns="91425" tIns="45700" rIns="91425" bIns="45700" anchor="ctr" anchorCtr="0">
            <a:noAutofit/>
          </a:bodyPr>
          <a:lstStyle/>
          <a:p>
            <a:pPr algn="r" defTabSz="914400">
              <a:buSzPct val="25000"/>
            </a:pPr>
            <a:fld id="{00000000-1234-1234-1234-123412341234}" type="slidenum">
              <a:rPr lang="en-US" sz="1200" kern="0">
                <a:solidFill>
                  <a:srgbClr val="FF0000"/>
                </a:solidFill>
                <a:latin typeface="Arial"/>
                <a:ea typeface="Arial"/>
                <a:cs typeface="Arial"/>
                <a:sym typeface="Arial"/>
              </a:rPr>
              <a:pPr algn="r" defTabSz="914400">
                <a:buSzPct val="25000"/>
              </a:pPr>
              <a:t>11</a:t>
            </a:fld>
            <a:endParaRPr lang="en-US" sz="1200" kern="0">
              <a:solidFill>
                <a:srgbClr val="FF0000"/>
              </a:solidFill>
              <a:latin typeface="Arial"/>
              <a:ea typeface="Arial"/>
              <a:cs typeface="Arial"/>
              <a:sym typeface="Arial"/>
            </a:endParaRPr>
          </a:p>
        </p:txBody>
      </p:sp>
      <p:sp>
        <p:nvSpPr>
          <p:cNvPr id="342" name="Shape 342"/>
          <p:cNvSpPr txBox="1">
            <a:spLocks noGrp="1"/>
          </p:cNvSpPr>
          <p:nvPr>
            <p:ph type="body" idx="1"/>
          </p:nvPr>
        </p:nvSpPr>
        <p:spPr>
          <a:xfrm>
            <a:off x="130031" y="953886"/>
            <a:ext cx="7887801" cy="612328"/>
          </a:xfrm>
          <a:prstGeom prst="rect">
            <a:avLst/>
          </a:prstGeom>
          <a:solidFill>
            <a:schemeClr val="bg1"/>
          </a:solidFill>
          <a:ln>
            <a:noFill/>
          </a:ln>
        </p:spPr>
        <p:txBody>
          <a:bodyPr lIns="91425" tIns="45700" rIns="91425" bIns="45700" anchor="t" anchorCtr="0">
            <a:noAutofit/>
          </a:bodyPr>
          <a:lstStyle/>
          <a:p>
            <a:pPr marL="0" indent="0">
              <a:spcBef>
                <a:spcPts val="0"/>
              </a:spcBef>
              <a:buClr>
                <a:schemeClr val="dk1"/>
              </a:buClr>
              <a:buSzPct val="25000"/>
            </a:pPr>
            <a:r>
              <a:rPr lang="en-US" dirty="0"/>
              <a:t>Game Simulation:  Earned Value Management </a:t>
            </a:r>
          </a:p>
          <a:p>
            <a:pPr>
              <a:spcBef>
                <a:spcPts val="0"/>
              </a:spcBef>
              <a:buSzPct val="25000"/>
            </a:pPr>
            <a:endParaRPr sz="1100" i="1" dirty="0">
              <a:solidFill>
                <a:schemeClr val="dk1"/>
              </a:solidFill>
              <a:latin typeface="Arial"/>
              <a:ea typeface="Arial"/>
              <a:cs typeface="Arial"/>
              <a:sym typeface="Arial"/>
            </a:endParaRPr>
          </a:p>
          <a:p>
            <a:pPr>
              <a:spcBef>
                <a:spcPts val="0"/>
              </a:spcBef>
              <a:buSzPct val="25000"/>
            </a:pPr>
            <a:endParaRPr dirty="0"/>
          </a:p>
        </p:txBody>
      </p:sp>
      <p:sp>
        <p:nvSpPr>
          <p:cNvPr id="7" name="TextBox 6">
            <a:extLst>
              <a:ext uri="{FF2B5EF4-FFF2-40B4-BE49-F238E27FC236}">
                <a16:creationId xmlns:a16="http://schemas.microsoft.com/office/drawing/2014/main" id="{C7F12E12-A124-4CDF-A479-1F28C07360C0}"/>
              </a:ext>
            </a:extLst>
          </p:cNvPr>
          <p:cNvSpPr txBox="1"/>
          <p:nvPr/>
        </p:nvSpPr>
        <p:spPr>
          <a:xfrm>
            <a:off x="5015985" y="1952564"/>
            <a:ext cx="3001847" cy="369332"/>
          </a:xfrm>
          <a:prstGeom prst="rect">
            <a:avLst/>
          </a:prstGeom>
          <a:noFill/>
        </p:spPr>
        <p:txBody>
          <a:bodyPr wrap="none" rtlCol="0">
            <a:spAutoFit/>
          </a:bodyPr>
          <a:lstStyle/>
          <a:p>
            <a:r>
              <a:rPr lang="en-US" dirty="0">
                <a:solidFill>
                  <a:srgbClr val="FF0000"/>
                </a:solidFill>
              </a:rPr>
              <a:t>Located in the Syllabus Tab</a:t>
            </a:r>
          </a:p>
        </p:txBody>
      </p:sp>
      <p:pic>
        <p:nvPicPr>
          <p:cNvPr id="6" name="Picture 5">
            <a:extLst>
              <a:ext uri="{FF2B5EF4-FFF2-40B4-BE49-F238E27FC236}">
                <a16:creationId xmlns:a16="http://schemas.microsoft.com/office/drawing/2014/main" id="{527E1A13-3A23-4A66-A982-C9F08B2B540A}"/>
              </a:ext>
            </a:extLst>
          </p:cNvPr>
          <p:cNvPicPr>
            <a:picLocks noChangeAspect="1"/>
          </p:cNvPicPr>
          <p:nvPr/>
        </p:nvPicPr>
        <p:blipFill>
          <a:blip r:embed="rId3"/>
          <a:stretch>
            <a:fillRect/>
          </a:stretch>
        </p:blipFill>
        <p:spPr>
          <a:xfrm rot="20901803">
            <a:off x="526922" y="3372748"/>
            <a:ext cx="8391805" cy="2639559"/>
          </a:xfrm>
          <a:prstGeom prst="rect">
            <a:avLst/>
          </a:prstGeom>
        </p:spPr>
      </p:pic>
      <p:pic>
        <p:nvPicPr>
          <p:cNvPr id="3" name="Picture 2">
            <a:extLst>
              <a:ext uri="{FF2B5EF4-FFF2-40B4-BE49-F238E27FC236}">
                <a16:creationId xmlns:a16="http://schemas.microsoft.com/office/drawing/2014/main" id="{CFCCA5C8-B4A1-4886-93C5-616E64638FB4}"/>
              </a:ext>
            </a:extLst>
          </p:cNvPr>
          <p:cNvPicPr>
            <a:picLocks noChangeAspect="1"/>
          </p:cNvPicPr>
          <p:nvPr/>
        </p:nvPicPr>
        <p:blipFill>
          <a:blip r:embed="rId4"/>
          <a:stretch>
            <a:fillRect/>
          </a:stretch>
        </p:blipFill>
        <p:spPr>
          <a:xfrm>
            <a:off x="271214" y="1566214"/>
            <a:ext cx="4300786" cy="2513986"/>
          </a:xfrm>
          <a:prstGeom prst="rect">
            <a:avLst/>
          </a:prstGeom>
          <a:ln>
            <a:solidFill>
              <a:schemeClr val="tx1"/>
            </a:solidFill>
          </a:ln>
        </p:spPr>
      </p:pic>
    </p:spTree>
    <p:extLst>
      <p:ext uri="{BB962C8B-B14F-4D97-AF65-F5344CB8AC3E}">
        <p14:creationId xmlns:p14="http://schemas.microsoft.com/office/powerpoint/2010/main" val="15242959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Shape 323"/>
          <p:cNvSpPr txBox="1">
            <a:spLocks noGrp="1"/>
          </p:cNvSpPr>
          <p:nvPr>
            <p:ph type="sldNum" idx="12"/>
          </p:nvPr>
        </p:nvSpPr>
        <p:spPr>
          <a:xfrm>
            <a:off x="6995832" y="5622551"/>
            <a:ext cx="2057400" cy="274500"/>
          </a:xfrm>
          <a:prstGeom prst="rect">
            <a:avLst/>
          </a:prstGeom>
          <a:noFill/>
          <a:ln>
            <a:noFill/>
          </a:ln>
        </p:spPr>
        <p:txBody>
          <a:bodyPr lIns="91425" tIns="45700" rIns="91425" bIns="45700" anchor="ctr" anchorCtr="0">
            <a:noAutofit/>
          </a:bodyPr>
          <a:lstStyle/>
          <a:p>
            <a:pPr algn="r" defTabSz="914400">
              <a:buSzPct val="25000"/>
            </a:pPr>
            <a:fld id="{00000000-1234-1234-1234-123412341234}" type="slidenum">
              <a:rPr lang="en-US" sz="1200" kern="0">
                <a:solidFill>
                  <a:srgbClr val="FF0000"/>
                </a:solidFill>
                <a:latin typeface="Arial"/>
                <a:ea typeface="Arial"/>
                <a:cs typeface="Arial"/>
                <a:sym typeface="Arial"/>
              </a:rPr>
              <a:pPr algn="r" defTabSz="914400">
                <a:buSzPct val="25000"/>
              </a:pPr>
              <a:t>12</a:t>
            </a:fld>
            <a:endParaRPr lang="en-US" sz="1200" kern="0">
              <a:solidFill>
                <a:srgbClr val="FF0000"/>
              </a:solidFill>
              <a:latin typeface="Arial"/>
              <a:ea typeface="Arial"/>
              <a:cs typeface="Arial"/>
              <a:sym typeface="Arial"/>
            </a:endParaRPr>
          </a:p>
        </p:txBody>
      </p:sp>
      <p:sp>
        <p:nvSpPr>
          <p:cNvPr id="324" name="Shape 324"/>
          <p:cNvSpPr txBox="1">
            <a:spLocks noGrp="1"/>
          </p:cNvSpPr>
          <p:nvPr>
            <p:ph type="body" idx="1"/>
          </p:nvPr>
        </p:nvSpPr>
        <p:spPr>
          <a:xfrm>
            <a:off x="220800" y="1145999"/>
            <a:ext cx="8742578" cy="536046"/>
          </a:xfrm>
          <a:prstGeom prst="rect">
            <a:avLst/>
          </a:prstGeom>
          <a:noFill/>
          <a:ln>
            <a:noFill/>
          </a:ln>
        </p:spPr>
        <p:txBody>
          <a:bodyPr lIns="91425" tIns="45700" rIns="91425" bIns="45700" anchor="t" anchorCtr="0">
            <a:noAutofit/>
          </a:bodyPr>
          <a:lstStyle/>
          <a:p>
            <a:pPr>
              <a:spcBef>
                <a:spcPts val="0"/>
              </a:spcBef>
              <a:buSzPct val="25000"/>
            </a:pPr>
            <a:r>
              <a:rPr lang="en-US" sz="3600" dirty="0"/>
              <a:t>Course Theme - Constraints: </a:t>
            </a:r>
          </a:p>
          <a:p>
            <a:pPr marL="457200" indent="-419100">
              <a:spcBef>
                <a:spcPts val="0"/>
              </a:spcBef>
              <a:buSzPct val="100000"/>
              <a:buChar char="●"/>
            </a:pPr>
            <a:endParaRPr lang="en-US" sz="3000" dirty="0">
              <a:solidFill>
                <a:srgbClr val="000000"/>
              </a:solidFill>
            </a:endParaRPr>
          </a:p>
          <a:p>
            <a:pPr marL="457200" indent="-419100">
              <a:spcBef>
                <a:spcPts val="0"/>
              </a:spcBef>
              <a:buClr>
                <a:srgbClr val="000000"/>
              </a:buClr>
              <a:buSzPct val="100000"/>
              <a:buChar char="●"/>
            </a:pPr>
            <a:r>
              <a:rPr lang="en-US" sz="3200" dirty="0">
                <a:solidFill>
                  <a:srgbClr val="000000"/>
                </a:solidFill>
              </a:rPr>
              <a:t>Scope</a:t>
            </a:r>
          </a:p>
          <a:p>
            <a:pPr marL="457200" indent="-419100">
              <a:spcBef>
                <a:spcPts val="0"/>
              </a:spcBef>
              <a:buClr>
                <a:srgbClr val="000000"/>
              </a:buClr>
              <a:buSzPct val="100000"/>
              <a:buChar char="●"/>
            </a:pPr>
            <a:r>
              <a:rPr lang="en-US" dirty="0">
                <a:solidFill>
                  <a:srgbClr val="000000"/>
                </a:solidFill>
              </a:rPr>
              <a:t>Schedule</a:t>
            </a:r>
            <a:endParaRPr lang="en-US" sz="3200" dirty="0">
              <a:solidFill>
                <a:srgbClr val="000000"/>
              </a:solidFill>
            </a:endParaRPr>
          </a:p>
          <a:p>
            <a:pPr marL="457200" indent="-419100">
              <a:spcBef>
                <a:spcPts val="0"/>
              </a:spcBef>
              <a:buClr>
                <a:srgbClr val="000000"/>
              </a:buClr>
              <a:buSzPct val="100000"/>
              <a:buChar char="●"/>
            </a:pPr>
            <a:r>
              <a:rPr lang="en-US" sz="3200" dirty="0">
                <a:solidFill>
                  <a:srgbClr val="000000"/>
                </a:solidFill>
              </a:rPr>
              <a:t>Budget</a:t>
            </a:r>
          </a:p>
          <a:p>
            <a:pPr marL="0">
              <a:spcBef>
                <a:spcPts val="0"/>
              </a:spcBef>
            </a:pPr>
            <a:endParaRPr dirty="0"/>
          </a:p>
          <a:p>
            <a:pPr marL="0">
              <a:spcBef>
                <a:spcPts val="0"/>
              </a:spcBef>
            </a:pPr>
            <a:endParaRPr dirty="0"/>
          </a:p>
          <a:p>
            <a:pPr>
              <a:spcBef>
                <a:spcPts val="0"/>
              </a:spcBef>
              <a:buSzPct val="25000"/>
            </a:pPr>
            <a:endParaRPr dirty="0"/>
          </a:p>
        </p:txBody>
      </p:sp>
    </p:spTree>
    <p:extLst>
      <p:ext uri="{BB962C8B-B14F-4D97-AF65-F5344CB8AC3E}">
        <p14:creationId xmlns:p14="http://schemas.microsoft.com/office/powerpoint/2010/main" val="374317434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descr="decorative element">
            <a:extLst>
              <a:ext uri="{FF2B5EF4-FFF2-40B4-BE49-F238E27FC236}">
                <a16:creationId xmlns:a16="http://schemas.microsoft.com/office/drawing/2014/main" id="{C862BC4D-BD7A-417E-A34A-59CE4D4A6AC8}"/>
              </a:ext>
            </a:extLst>
          </p:cNvPr>
          <p:cNvSpPr/>
          <p:nvPr/>
        </p:nvSpPr>
        <p:spPr>
          <a:xfrm>
            <a:off x="0" y="6054041"/>
            <a:ext cx="9144000" cy="6858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GB" sz="1350" dirty="0">
              <a:solidFill>
                <a:prstClr val="white"/>
              </a:solidFill>
              <a:latin typeface="Calibri Light"/>
            </a:endParaRPr>
          </a:p>
        </p:txBody>
      </p:sp>
      <p:sp>
        <p:nvSpPr>
          <p:cNvPr id="15" name="Oval 14" descr="decorative element">
            <a:extLst>
              <a:ext uri="{FF2B5EF4-FFF2-40B4-BE49-F238E27FC236}">
                <a16:creationId xmlns:a16="http://schemas.microsoft.com/office/drawing/2014/main" id="{652937FB-CDE3-46B3-8481-AB5DB8C4BABA}"/>
              </a:ext>
            </a:extLst>
          </p:cNvPr>
          <p:cNvSpPr/>
          <p:nvPr/>
        </p:nvSpPr>
        <p:spPr>
          <a:xfrm>
            <a:off x="8318407" y="5422109"/>
            <a:ext cx="450731" cy="450731"/>
          </a:xfrm>
          <a:prstGeom prst="ellipse">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defRPr/>
            </a:pPr>
            <a:endParaRPr lang="en-GB" sz="1350" dirty="0">
              <a:solidFill>
                <a:prstClr val="white"/>
              </a:solidFill>
              <a:latin typeface="Calibri Light"/>
            </a:endParaRPr>
          </a:p>
        </p:txBody>
      </p:sp>
      <p:sp>
        <p:nvSpPr>
          <p:cNvPr id="44" name="Slide Number Placeholder 5">
            <a:extLst>
              <a:ext uri="{FF2B5EF4-FFF2-40B4-BE49-F238E27FC236}">
                <a16:creationId xmlns:a16="http://schemas.microsoft.com/office/drawing/2014/main" id="{11457662-C1A5-4B93-8E30-88025E27C462}"/>
              </a:ext>
            </a:extLst>
          </p:cNvPr>
          <p:cNvSpPr txBox="1">
            <a:spLocks/>
          </p:cNvSpPr>
          <p:nvPr/>
        </p:nvSpPr>
        <p:spPr>
          <a:xfrm>
            <a:off x="8318407" y="5499259"/>
            <a:ext cx="450731" cy="296432"/>
          </a:xfrm>
          <a:prstGeom prst="rect">
            <a:avLst/>
          </a:prstGeom>
        </p:spPr>
        <p:txBody>
          <a:bodyPr vert="horz" lIns="0" tIns="0" rIns="0" bIns="0" rtlCol="0" anchor="ctr"/>
          <a:lstStyle>
            <a:defPPr>
              <a:defRPr lang="en-US"/>
            </a:defPPr>
            <a:lvl1pPr marL="0" algn="r" defTabSz="914400" rtl="0" eaLnBrk="1" latinLnBrk="0" hangingPunct="1">
              <a:defRPr sz="11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defRPr/>
            </a:pPr>
            <a:fld id="{247A4EEE-49CE-4F6C-BF32-B7FCC5EBBF45}" type="slidenum">
              <a:rPr lang="en-GB" sz="900">
                <a:solidFill>
                  <a:prstClr val="white"/>
                </a:solidFill>
                <a:latin typeface="Calibri Light"/>
              </a:rPr>
              <a:pPr algn="ctr" defTabSz="685800">
                <a:defRPr/>
              </a:pPr>
              <a:t>13</a:t>
            </a:fld>
            <a:endParaRPr lang="en-GB" sz="900" dirty="0">
              <a:solidFill>
                <a:prstClr val="white"/>
              </a:solidFill>
              <a:latin typeface="Calibri Light"/>
            </a:endParaRPr>
          </a:p>
        </p:txBody>
      </p:sp>
      <p:sp>
        <p:nvSpPr>
          <p:cNvPr id="4" name="Title 3">
            <a:extLst>
              <a:ext uri="{FF2B5EF4-FFF2-40B4-BE49-F238E27FC236}">
                <a16:creationId xmlns:a16="http://schemas.microsoft.com/office/drawing/2014/main" id="{DFF36EE7-AE57-42F4-ACA9-A328C1F4EA02}"/>
              </a:ext>
            </a:extLst>
          </p:cNvPr>
          <p:cNvSpPr>
            <a:spLocks noGrp="1"/>
          </p:cNvSpPr>
          <p:nvPr>
            <p:ph type="title"/>
          </p:nvPr>
        </p:nvSpPr>
        <p:spPr>
          <a:xfrm>
            <a:off x="195777" y="1194745"/>
            <a:ext cx="2578567" cy="1396672"/>
          </a:xfrm>
        </p:spPr>
        <p:txBody>
          <a:bodyPr/>
          <a:lstStyle/>
          <a:p>
            <a:r>
              <a:rPr lang="en-US" sz="3000" dirty="0"/>
              <a:t>Understand the</a:t>
            </a:r>
            <a:br>
              <a:rPr lang="en-US" sz="3000" dirty="0"/>
            </a:br>
            <a:r>
              <a:rPr lang="en-US" sz="3000" dirty="0"/>
              <a:t>Drivers for </a:t>
            </a:r>
            <a:br>
              <a:rPr lang="en-US" sz="3000" dirty="0"/>
            </a:br>
            <a:r>
              <a:rPr lang="en-US" sz="3000" dirty="0"/>
              <a:t>Change:</a:t>
            </a:r>
            <a:endParaRPr lang="en-GB" sz="3000" dirty="0"/>
          </a:p>
        </p:txBody>
      </p:sp>
      <p:sp>
        <p:nvSpPr>
          <p:cNvPr id="26" name="Text Placeholder 15">
            <a:extLst>
              <a:ext uri="{FF2B5EF4-FFF2-40B4-BE49-F238E27FC236}">
                <a16:creationId xmlns:a16="http://schemas.microsoft.com/office/drawing/2014/main" id="{AC789257-A5D0-40DE-B3DF-32C69CE33BA4}"/>
              </a:ext>
            </a:extLst>
          </p:cNvPr>
          <p:cNvSpPr txBox="1">
            <a:spLocks/>
          </p:cNvSpPr>
          <p:nvPr/>
        </p:nvSpPr>
        <p:spPr>
          <a:xfrm>
            <a:off x="103095" y="2834062"/>
            <a:ext cx="2952646" cy="2485789"/>
          </a:xfrm>
          <a:prstGeom prst="rect">
            <a:avLst/>
          </a:prstGeom>
        </p:spPr>
        <p:txBody>
          <a:bodyPr vert="horz" wrap="square" lIns="0" tIns="34290" rIns="0" bIns="34290" rtlCol="0" anchor="t">
            <a:noAutofit/>
          </a:bodyPr>
          <a:lstStyle>
            <a:lvl1pPr marL="0" indent="0" algn="l" defTabSz="914400" rtl="0" eaLnBrk="1" latinLnBrk="0" hangingPunct="1">
              <a:lnSpc>
                <a:spcPct val="90000"/>
              </a:lnSpc>
              <a:spcBef>
                <a:spcPts val="1000"/>
              </a:spcBef>
              <a:buFont typeface="Arial" panose="020B0604020202020204" pitchFamily="34" charset="0"/>
              <a:buNone/>
              <a:defRPr lang="en-US" sz="1400" kern="1200" dirty="0" smtClean="0">
                <a:solidFill>
                  <a:schemeClr val="tx1"/>
                </a:solidFill>
                <a:latin typeface="+mn-lt"/>
                <a:ea typeface="+mj-ea"/>
                <a:cs typeface="+mj-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428625" indent="-428625" defTabSz="685800">
              <a:spcBef>
                <a:spcPts val="750"/>
              </a:spcBef>
              <a:buFont typeface="Arial" panose="020B0604020202020204" pitchFamily="34" charset="0"/>
              <a:buChar char="•"/>
              <a:defRPr/>
            </a:pPr>
            <a:r>
              <a:rPr lang="en-US" sz="2700" dirty="0">
                <a:solidFill>
                  <a:prstClr val="black"/>
                </a:solidFill>
                <a:latin typeface="Calibri Light"/>
              </a:rPr>
              <a:t>Cost savings</a:t>
            </a:r>
          </a:p>
          <a:p>
            <a:pPr marL="428625" indent="-428625" defTabSz="685800">
              <a:spcBef>
                <a:spcPts val="750"/>
              </a:spcBef>
              <a:buFont typeface="Arial" panose="020B0604020202020204" pitchFamily="34" charset="0"/>
              <a:buChar char="•"/>
              <a:defRPr/>
            </a:pPr>
            <a:r>
              <a:rPr lang="en-US" sz="2700" dirty="0">
                <a:solidFill>
                  <a:prstClr val="black"/>
                </a:solidFill>
                <a:latin typeface="Calibri Light"/>
              </a:rPr>
              <a:t>Revenue</a:t>
            </a:r>
          </a:p>
          <a:p>
            <a:pPr marL="428625" indent="-428625" defTabSz="685800">
              <a:spcBef>
                <a:spcPts val="750"/>
              </a:spcBef>
              <a:buFont typeface="Arial" panose="020B0604020202020204" pitchFamily="34" charset="0"/>
              <a:buChar char="•"/>
              <a:defRPr/>
            </a:pPr>
            <a:r>
              <a:rPr lang="en-US" sz="2700" dirty="0">
                <a:solidFill>
                  <a:prstClr val="black"/>
                </a:solidFill>
                <a:latin typeface="Calibri Light"/>
              </a:rPr>
              <a:t>Efficiency</a:t>
            </a:r>
          </a:p>
          <a:p>
            <a:pPr marL="428625" indent="-428625" defTabSz="685800">
              <a:spcBef>
                <a:spcPts val="750"/>
              </a:spcBef>
              <a:buFont typeface="Arial" panose="020B0604020202020204" pitchFamily="34" charset="0"/>
              <a:buChar char="•"/>
              <a:defRPr/>
            </a:pPr>
            <a:r>
              <a:rPr lang="en-US" sz="2700" dirty="0">
                <a:solidFill>
                  <a:prstClr val="black"/>
                </a:solidFill>
                <a:latin typeface="Calibri Light"/>
              </a:rPr>
              <a:t>Regulatory</a:t>
            </a:r>
          </a:p>
          <a:p>
            <a:pPr marL="428625" indent="-428625" defTabSz="685800">
              <a:spcBef>
                <a:spcPts val="750"/>
              </a:spcBef>
              <a:buFont typeface="Arial" panose="020B0604020202020204" pitchFamily="34" charset="0"/>
              <a:buChar char="•"/>
              <a:defRPr/>
            </a:pPr>
            <a:r>
              <a:rPr lang="en-US" sz="2700" dirty="0">
                <a:solidFill>
                  <a:prstClr val="black"/>
                </a:solidFill>
                <a:latin typeface="Calibri Light"/>
              </a:rPr>
              <a:t>Pure innovation</a:t>
            </a:r>
          </a:p>
        </p:txBody>
      </p:sp>
      <p:sp>
        <p:nvSpPr>
          <p:cNvPr id="2" name="Slide Number Placeholder 1">
            <a:extLst>
              <a:ext uri="{FF2B5EF4-FFF2-40B4-BE49-F238E27FC236}">
                <a16:creationId xmlns:a16="http://schemas.microsoft.com/office/drawing/2014/main" id="{FBCD2F3A-BB51-454E-992D-7A3EDF28B538}"/>
              </a:ext>
            </a:extLst>
          </p:cNvPr>
          <p:cNvSpPr>
            <a:spLocks noGrp="1"/>
          </p:cNvSpPr>
          <p:nvPr>
            <p:ph type="sldNum" sz="quarter" idx="4"/>
          </p:nvPr>
        </p:nvSpPr>
        <p:spPr/>
        <p:txBody>
          <a:bodyPr/>
          <a:lstStyle/>
          <a:p>
            <a:pPr algn="ctr" defTabSz="685800">
              <a:defRPr/>
            </a:pPr>
            <a:fld id="{817179DE-9BF3-494C-804F-0C7C90AC8700}" type="slidenum">
              <a:rPr lang="en-GB">
                <a:solidFill>
                  <a:prstClr val="white"/>
                </a:solidFill>
                <a:latin typeface="Calibri Light"/>
              </a:rPr>
              <a:pPr algn="ctr" defTabSz="685800">
                <a:defRPr/>
              </a:pPr>
              <a:t>13</a:t>
            </a:fld>
            <a:endParaRPr lang="en-GB" dirty="0">
              <a:solidFill>
                <a:prstClr val="white"/>
              </a:solidFill>
              <a:latin typeface="Calibri Light"/>
            </a:endParaRPr>
          </a:p>
        </p:txBody>
      </p:sp>
      <p:sp>
        <p:nvSpPr>
          <p:cNvPr id="16" name="Shape 13">
            <a:extLst>
              <a:ext uri="{FF2B5EF4-FFF2-40B4-BE49-F238E27FC236}">
                <a16:creationId xmlns:a16="http://schemas.microsoft.com/office/drawing/2014/main" id="{4656CD44-6250-4D34-AAD8-C295A9B6C1F6}"/>
              </a:ext>
            </a:extLst>
          </p:cNvPr>
          <p:cNvSpPr txBox="1"/>
          <p:nvPr/>
        </p:nvSpPr>
        <p:spPr>
          <a:xfrm>
            <a:off x="6813175" y="946897"/>
            <a:ext cx="2151530" cy="830996"/>
          </a:xfrm>
          <a:prstGeom prst="rect">
            <a:avLst/>
          </a:prstGeom>
          <a:noFill/>
          <a:ln>
            <a:noFill/>
          </a:ln>
        </p:spPr>
        <p:txBody>
          <a:bodyPr lIns="68569" tIns="34275" rIns="68569" bIns="34275" anchor="t" anchorCtr="0">
            <a:noAutofit/>
          </a:bodyPr>
          <a:lstStyle/>
          <a:p>
            <a:pPr algn="r" defTabSz="685800">
              <a:buSzPct val="25000"/>
              <a:defRPr/>
            </a:pPr>
            <a:r>
              <a:rPr lang="en-US" sz="900" dirty="0">
                <a:solidFill>
                  <a:prstClr val="white"/>
                </a:solidFill>
                <a:latin typeface="Arial" panose="020B0604020202020204" pitchFamily="34" charset="0"/>
                <a:cs typeface="Arial" panose="020B0604020202020204" pitchFamily="34" charset="0"/>
              </a:rPr>
              <a:t>MSPM1-GC2010-100</a:t>
            </a:r>
          </a:p>
          <a:p>
            <a:pPr algn="r" defTabSz="685800">
              <a:buSzPct val="25000"/>
              <a:defRPr/>
            </a:pPr>
            <a:r>
              <a:rPr lang="en-US" sz="900" b="1" dirty="0">
                <a:solidFill>
                  <a:prstClr val="white"/>
                </a:solidFill>
                <a:latin typeface="Arial"/>
                <a:ea typeface="Arial"/>
                <a:cs typeface="Arial"/>
                <a:sym typeface="Arial"/>
              </a:rPr>
              <a:t>Instructor: Yael Israel</a:t>
            </a:r>
          </a:p>
          <a:p>
            <a:pPr algn="r" defTabSz="685800">
              <a:defRPr/>
            </a:pPr>
            <a:endParaRPr sz="900" b="1" dirty="0">
              <a:solidFill>
                <a:prstClr val="white"/>
              </a:solidFill>
              <a:latin typeface="Calibri Light"/>
            </a:endParaRPr>
          </a:p>
          <a:p>
            <a:pPr algn="r" defTabSz="685800">
              <a:defRPr/>
            </a:pPr>
            <a:endParaRPr dirty="0">
              <a:solidFill>
                <a:prstClr val="black"/>
              </a:solidFill>
              <a:latin typeface="Arial"/>
              <a:ea typeface="Arial"/>
              <a:cs typeface="Arial"/>
              <a:sym typeface="Arial"/>
            </a:endParaRPr>
          </a:p>
        </p:txBody>
      </p:sp>
      <p:sp>
        <p:nvSpPr>
          <p:cNvPr id="19" name="Shape 13">
            <a:extLst>
              <a:ext uri="{FF2B5EF4-FFF2-40B4-BE49-F238E27FC236}">
                <a16:creationId xmlns:a16="http://schemas.microsoft.com/office/drawing/2014/main" id="{4E0DEF39-9902-4843-8159-7EE8D325C90D}"/>
              </a:ext>
            </a:extLst>
          </p:cNvPr>
          <p:cNvSpPr txBox="1"/>
          <p:nvPr/>
        </p:nvSpPr>
        <p:spPr>
          <a:xfrm>
            <a:off x="6883306" y="916239"/>
            <a:ext cx="2151530" cy="830996"/>
          </a:xfrm>
          <a:prstGeom prst="rect">
            <a:avLst/>
          </a:prstGeom>
          <a:noFill/>
          <a:ln>
            <a:noFill/>
          </a:ln>
        </p:spPr>
        <p:txBody>
          <a:bodyPr lIns="68569" tIns="34275" rIns="68569" bIns="34275" anchor="t" anchorCtr="0">
            <a:noAutofit/>
          </a:bodyPr>
          <a:lstStyle/>
          <a:p>
            <a:pPr algn="r" defTabSz="685800">
              <a:buSzPct val="25000"/>
              <a:defRPr/>
            </a:pPr>
            <a:r>
              <a:rPr lang="en-US" sz="900" dirty="0">
                <a:solidFill>
                  <a:prstClr val="white"/>
                </a:solidFill>
                <a:latin typeface="Arial" panose="020B0604020202020204" pitchFamily="34" charset="0"/>
                <a:cs typeface="Arial" panose="020B0604020202020204" pitchFamily="34" charset="0"/>
              </a:rPr>
              <a:t>PROJ1-CE?? - ???</a:t>
            </a:r>
          </a:p>
          <a:p>
            <a:pPr algn="r" defTabSz="685800">
              <a:buSzPct val="25000"/>
              <a:defRPr/>
            </a:pPr>
            <a:r>
              <a:rPr lang="en-US" sz="900" b="1" dirty="0">
                <a:solidFill>
                  <a:prstClr val="white"/>
                </a:solidFill>
                <a:latin typeface="Arial"/>
                <a:ea typeface="Arial"/>
                <a:cs typeface="Arial"/>
                <a:sym typeface="Arial"/>
              </a:rPr>
              <a:t>Instructor: Yael Israel</a:t>
            </a:r>
          </a:p>
          <a:p>
            <a:pPr algn="r" defTabSz="685800">
              <a:defRPr/>
            </a:pPr>
            <a:endParaRPr sz="900" b="1" dirty="0">
              <a:solidFill>
                <a:prstClr val="white"/>
              </a:solidFill>
              <a:latin typeface="Calibri Light"/>
            </a:endParaRPr>
          </a:p>
          <a:p>
            <a:pPr algn="r" defTabSz="685800">
              <a:defRPr/>
            </a:pPr>
            <a:endParaRPr dirty="0">
              <a:solidFill>
                <a:prstClr val="black"/>
              </a:solidFill>
              <a:latin typeface="Arial"/>
              <a:ea typeface="Arial"/>
              <a:cs typeface="Arial"/>
              <a:sym typeface="Arial"/>
            </a:endParaRPr>
          </a:p>
        </p:txBody>
      </p:sp>
      <p:sp>
        <p:nvSpPr>
          <p:cNvPr id="5" name="Picture Placeholder 4">
            <a:extLst>
              <a:ext uri="{FF2B5EF4-FFF2-40B4-BE49-F238E27FC236}">
                <a16:creationId xmlns:a16="http://schemas.microsoft.com/office/drawing/2014/main" id="{4EFE19D1-B95E-4A8B-907B-49F6411CCCDA}"/>
              </a:ext>
            </a:extLst>
          </p:cNvPr>
          <p:cNvSpPr>
            <a:spLocks noGrp="1"/>
          </p:cNvSpPr>
          <p:nvPr>
            <p:ph type="pic" sz="quarter" idx="10"/>
          </p:nvPr>
        </p:nvSpPr>
        <p:spPr/>
      </p:sp>
      <p:pic>
        <p:nvPicPr>
          <p:cNvPr id="21" name="Picture 3">
            <a:extLst>
              <a:ext uri="{FF2B5EF4-FFF2-40B4-BE49-F238E27FC236}">
                <a16:creationId xmlns:a16="http://schemas.microsoft.com/office/drawing/2014/main" id="{4449987F-E9ED-4556-8AEB-94B8A7FB3421}"/>
              </a:ext>
            </a:extLst>
          </p:cNvPr>
          <p:cNvPicPr>
            <a:picLocks noChangeAspect="1"/>
          </p:cNvPicPr>
          <p:nvPr/>
        </p:nvPicPr>
        <p:blipFill rotWithShape="1">
          <a:blip r:embed="rId2"/>
          <a:srcRect l="7049" r="10517"/>
          <a:stretch/>
        </p:blipFill>
        <p:spPr>
          <a:xfrm>
            <a:off x="2867026" y="946896"/>
            <a:ext cx="6276976" cy="5606885"/>
          </a:xfrm>
          <a:prstGeom prst="rect">
            <a:avLst/>
          </a:prstGeom>
        </p:spPr>
      </p:pic>
    </p:spTree>
    <p:extLst>
      <p:ext uri="{BB962C8B-B14F-4D97-AF65-F5344CB8AC3E}">
        <p14:creationId xmlns:p14="http://schemas.microsoft.com/office/powerpoint/2010/main" val="4984845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4"/>
          </p:nvPr>
        </p:nvSpPr>
        <p:spPr/>
        <p:txBody>
          <a:bodyPr/>
          <a:lstStyle/>
          <a:p>
            <a:pPr algn="ctr"/>
            <a:endParaRPr lang="en-US" dirty="0">
              <a:solidFill>
                <a:schemeClr val="tx1"/>
              </a:solidFill>
            </a:endParaRPr>
          </a:p>
          <a:p>
            <a:pPr algn="ctr"/>
            <a:endParaRPr lang="en-US" dirty="0">
              <a:solidFill>
                <a:schemeClr val="tx1"/>
              </a:solidFill>
            </a:endParaRPr>
          </a:p>
          <a:p>
            <a:pPr algn="ctr"/>
            <a:r>
              <a:rPr lang="en-US" sz="6000" b="1" dirty="0"/>
              <a:t>Scope</a:t>
            </a:r>
          </a:p>
        </p:txBody>
      </p:sp>
      <p:sp>
        <p:nvSpPr>
          <p:cNvPr id="4" name="Footer Placeholder 3"/>
          <p:cNvSpPr>
            <a:spLocks noGrp="1"/>
          </p:cNvSpPr>
          <p:nvPr>
            <p:ph type="ftr" sz="quarter" idx="16"/>
          </p:nvPr>
        </p:nvSpPr>
        <p:spPr/>
        <p:txBody>
          <a:bodyPr/>
          <a:lstStyle/>
          <a:p>
            <a:pPr fontAlgn="base">
              <a:spcBef>
                <a:spcPct val="0"/>
              </a:spcBef>
              <a:spcAft>
                <a:spcPct val="0"/>
              </a:spcAft>
            </a:pPr>
            <a:endParaRPr lang="en-US">
              <a:solidFill>
                <a:prstClr val="black">
                  <a:tint val="75000"/>
                </a:prstClr>
              </a:solidFill>
              <a:latin typeface="Arial" charset="0"/>
              <a:ea typeface="ＭＳ Ｐゴシック" pitchFamily="34" charset="-128"/>
            </a:endParaRPr>
          </a:p>
        </p:txBody>
      </p:sp>
      <p:sp>
        <p:nvSpPr>
          <p:cNvPr id="5" name="Slide Number Placeholder 4"/>
          <p:cNvSpPr>
            <a:spLocks noGrp="1"/>
          </p:cNvSpPr>
          <p:nvPr>
            <p:ph type="sldNum" sz="quarter" idx="15"/>
          </p:nvPr>
        </p:nvSpPr>
        <p:spPr/>
        <p:txBody>
          <a:bodyPr/>
          <a:lstStyle/>
          <a:p>
            <a:pPr fontAlgn="base">
              <a:spcBef>
                <a:spcPct val="0"/>
              </a:spcBef>
              <a:spcAft>
                <a:spcPct val="0"/>
              </a:spcAft>
            </a:pPr>
            <a:fld id="{A8A302D2-8989-4D68-BD4B-3BC7FAD3AD05}" type="slidenum">
              <a:rPr lang="en-US">
                <a:solidFill>
                  <a:prstClr val="black"/>
                </a:solidFill>
                <a:latin typeface="Arial" charset="0"/>
                <a:ea typeface="ＭＳ Ｐゴシック" pitchFamily="34" charset="-128"/>
              </a:rPr>
              <a:pPr fontAlgn="base">
                <a:spcBef>
                  <a:spcPct val="0"/>
                </a:spcBef>
                <a:spcAft>
                  <a:spcPct val="0"/>
                </a:spcAft>
              </a:pPr>
              <a:t>14</a:t>
            </a:fld>
            <a:endParaRPr lang="en-US">
              <a:solidFill>
                <a:prstClr val="black"/>
              </a:solidFill>
              <a:latin typeface="Arial" charset="0"/>
              <a:ea typeface="ＭＳ Ｐゴシック" pitchFamily="34" charset="-128"/>
            </a:endParaRPr>
          </a:p>
        </p:txBody>
      </p:sp>
      <p:sp>
        <p:nvSpPr>
          <p:cNvPr id="2" name="TextBox 1">
            <a:extLst>
              <a:ext uri="{FF2B5EF4-FFF2-40B4-BE49-F238E27FC236}">
                <a16:creationId xmlns:a16="http://schemas.microsoft.com/office/drawing/2014/main" id="{1CD23B62-2BA9-4BEF-8EB9-69FEA1E800BD}"/>
              </a:ext>
            </a:extLst>
          </p:cNvPr>
          <p:cNvSpPr txBox="1"/>
          <p:nvPr/>
        </p:nvSpPr>
        <p:spPr>
          <a:xfrm>
            <a:off x="433595" y="3667668"/>
            <a:ext cx="8592930" cy="369332"/>
          </a:xfrm>
          <a:prstGeom prst="rect">
            <a:avLst/>
          </a:prstGeom>
          <a:noFill/>
        </p:spPr>
        <p:txBody>
          <a:bodyPr wrap="none" rtlCol="0">
            <a:spAutoFit/>
          </a:bodyPr>
          <a:lstStyle/>
          <a:p>
            <a:r>
              <a:rPr lang="en-US" dirty="0"/>
              <a:t>This section contains foundational content needed from introductory course study. </a:t>
            </a:r>
          </a:p>
        </p:txBody>
      </p:sp>
    </p:spTree>
    <p:extLst>
      <p:ext uri="{BB962C8B-B14F-4D97-AF65-F5344CB8AC3E}">
        <p14:creationId xmlns:p14="http://schemas.microsoft.com/office/powerpoint/2010/main" val="32565726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4"/>
          </p:nvPr>
        </p:nvSpPr>
        <p:spPr/>
        <p:txBody>
          <a:bodyPr/>
          <a:lstStyle/>
          <a:p>
            <a:r>
              <a:rPr lang="en-US" dirty="0"/>
              <a:t>Project Components Define Scope</a:t>
            </a:r>
          </a:p>
          <a:p>
            <a:pPr marL="457200" indent="-457200">
              <a:buFont typeface="Arial" panose="020B0604020202020204" pitchFamily="34" charset="0"/>
              <a:buChar char="•"/>
            </a:pPr>
            <a:r>
              <a:rPr lang="en-US" sz="2400" dirty="0"/>
              <a:t>A clear statement of purpose</a:t>
            </a:r>
          </a:p>
          <a:p>
            <a:pPr marL="457200" indent="-457200">
              <a:buFont typeface="Arial" panose="020B0604020202020204" pitchFamily="34" charset="0"/>
              <a:buChar char="•"/>
            </a:pPr>
            <a:r>
              <a:rPr lang="en-US" sz="2400" dirty="0"/>
              <a:t>Requirements</a:t>
            </a:r>
          </a:p>
          <a:p>
            <a:pPr marL="457200" indent="-457200">
              <a:buFont typeface="Arial" panose="020B0604020202020204" pitchFamily="34" charset="0"/>
              <a:buChar char="•"/>
            </a:pPr>
            <a:r>
              <a:rPr lang="en-US" sz="2400" dirty="0"/>
              <a:t>Specifications</a:t>
            </a:r>
          </a:p>
          <a:p>
            <a:pPr marL="457200" indent="-457200">
              <a:buFont typeface="Arial" panose="020B0604020202020204" pitchFamily="34" charset="0"/>
              <a:buChar char="•"/>
            </a:pPr>
            <a:r>
              <a:rPr lang="en-US" sz="2400" dirty="0"/>
              <a:t>Deliverables</a:t>
            </a:r>
          </a:p>
          <a:p>
            <a:pPr marL="457200" indent="-457200">
              <a:buFont typeface="Arial" panose="020B0604020202020204" pitchFamily="34" charset="0"/>
              <a:buChar char="•"/>
            </a:pPr>
            <a:r>
              <a:rPr lang="en-US" sz="2400" dirty="0"/>
              <a:t>Objectives</a:t>
            </a:r>
          </a:p>
          <a:p>
            <a:endParaRPr lang="en-US" dirty="0"/>
          </a:p>
          <a:p>
            <a:endParaRPr lang="en-US" dirty="0"/>
          </a:p>
        </p:txBody>
      </p:sp>
      <p:sp>
        <p:nvSpPr>
          <p:cNvPr id="3" name="Slide Number Placeholder 2"/>
          <p:cNvSpPr>
            <a:spLocks noGrp="1"/>
          </p:cNvSpPr>
          <p:nvPr>
            <p:ph type="sldNum" sz="quarter" idx="15"/>
          </p:nvPr>
        </p:nvSpPr>
        <p:spPr/>
        <p:txBody>
          <a:bodyPr/>
          <a:lstStyle/>
          <a:p>
            <a:pPr fontAlgn="base">
              <a:spcBef>
                <a:spcPct val="0"/>
              </a:spcBef>
              <a:spcAft>
                <a:spcPct val="0"/>
              </a:spcAft>
            </a:pPr>
            <a:fld id="{A8A302D2-8989-4D68-BD4B-3BC7FAD3AD05}" type="slidenum">
              <a:rPr lang="en-US">
                <a:solidFill>
                  <a:prstClr val="black"/>
                </a:solidFill>
                <a:latin typeface="Arial" charset="0"/>
                <a:ea typeface="ＭＳ Ｐゴシック" pitchFamily="34" charset="-128"/>
              </a:rPr>
              <a:pPr fontAlgn="base">
                <a:spcBef>
                  <a:spcPct val="0"/>
                </a:spcBef>
                <a:spcAft>
                  <a:spcPct val="0"/>
                </a:spcAft>
              </a:pPr>
              <a:t>15</a:t>
            </a:fld>
            <a:endParaRPr lang="en-US" dirty="0">
              <a:solidFill>
                <a:prstClr val="black"/>
              </a:solidFill>
              <a:latin typeface="Arial" charset="0"/>
              <a:ea typeface="ＭＳ Ｐゴシック" pitchFamily="34" charset="-128"/>
            </a:endParaRPr>
          </a:p>
        </p:txBody>
      </p:sp>
      <p:sp>
        <p:nvSpPr>
          <p:cNvPr id="4" name="Footer Placeholder 3"/>
          <p:cNvSpPr>
            <a:spLocks noGrp="1"/>
          </p:cNvSpPr>
          <p:nvPr>
            <p:ph type="ftr" sz="quarter" idx="16"/>
          </p:nvPr>
        </p:nvSpPr>
        <p:spPr/>
        <p:txBody>
          <a:bodyPr/>
          <a:lstStyle/>
          <a:p>
            <a:pPr fontAlgn="base">
              <a:spcBef>
                <a:spcPct val="0"/>
              </a:spcBef>
              <a:spcAft>
                <a:spcPct val="0"/>
              </a:spcAft>
            </a:pPr>
            <a:endParaRPr lang="en-US">
              <a:solidFill>
                <a:prstClr val="black">
                  <a:tint val="75000"/>
                </a:prstClr>
              </a:solidFill>
              <a:latin typeface="Arial" charset="0"/>
              <a:ea typeface="ＭＳ Ｐゴシック" pitchFamily="34" charset="-128"/>
            </a:endParaRPr>
          </a:p>
        </p:txBody>
      </p:sp>
    </p:spTree>
    <p:extLst>
      <p:ext uri="{BB962C8B-B14F-4D97-AF65-F5344CB8AC3E}">
        <p14:creationId xmlns:p14="http://schemas.microsoft.com/office/powerpoint/2010/main" val="31424046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4"/>
          </p:nvPr>
        </p:nvSpPr>
        <p:spPr/>
        <p:txBody>
          <a:bodyPr/>
          <a:lstStyle/>
          <a:p>
            <a:r>
              <a:rPr lang="en-US" dirty="0"/>
              <a:t>Well Defined Scope</a:t>
            </a:r>
          </a:p>
          <a:p>
            <a:pPr>
              <a:buFont typeface="Arial" panose="020B0604020202020204" pitchFamily="34" charset="0"/>
              <a:buChar char="•"/>
            </a:pPr>
            <a:r>
              <a:rPr lang="en-US" sz="2400" dirty="0"/>
              <a:t>Represents the expectations of stakeholders</a:t>
            </a:r>
          </a:p>
          <a:p>
            <a:pPr>
              <a:buFont typeface="Arial" panose="020B0604020202020204" pitchFamily="34" charset="0"/>
              <a:buChar char="•"/>
            </a:pPr>
            <a:r>
              <a:rPr lang="en-US" sz="2400" dirty="0"/>
              <a:t>Helps assess the resource requirements</a:t>
            </a:r>
          </a:p>
          <a:p>
            <a:pPr>
              <a:buFont typeface="Arial" panose="020B0604020202020204" pitchFamily="34" charset="0"/>
              <a:buChar char="•"/>
            </a:pPr>
            <a:r>
              <a:rPr lang="en-US" sz="2400" dirty="0"/>
              <a:t>Is sensitive to constraints</a:t>
            </a:r>
          </a:p>
          <a:p>
            <a:pPr>
              <a:buFont typeface="Arial" panose="020B0604020202020204" pitchFamily="34" charset="0"/>
              <a:buChar char="•"/>
            </a:pPr>
            <a:r>
              <a:rPr lang="en-US" sz="2400" dirty="0"/>
              <a:t>Helps to make realistic commitments</a:t>
            </a:r>
          </a:p>
          <a:p>
            <a:pPr>
              <a:buFont typeface="Arial" panose="020B0604020202020204" pitchFamily="34" charset="0"/>
              <a:buChar char="•"/>
            </a:pPr>
            <a:r>
              <a:rPr lang="en-US" sz="2400" dirty="0"/>
              <a:t>Defines the boundary of the project</a:t>
            </a:r>
          </a:p>
          <a:p>
            <a:pPr>
              <a:buFont typeface="Arial" panose="020B0604020202020204" pitchFamily="34" charset="0"/>
              <a:buChar char="•"/>
            </a:pPr>
            <a:r>
              <a:rPr lang="en-US" sz="2400" dirty="0"/>
              <a:t>Facilitates the planning process</a:t>
            </a:r>
          </a:p>
          <a:p>
            <a:endParaRPr lang="en-US" dirty="0"/>
          </a:p>
        </p:txBody>
      </p:sp>
      <p:sp>
        <p:nvSpPr>
          <p:cNvPr id="3" name="Slide Number Placeholder 2"/>
          <p:cNvSpPr>
            <a:spLocks noGrp="1"/>
          </p:cNvSpPr>
          <p:nvPr>
            <p:ph type="sldNum" sz="quarter" idx="15"/>
          </p:nvPr>
        </p:nvSpPr>
        <p:spPr/>
        <p:txBody>
          <a:bodyPr/>
          <a:lstStyle/>
          <a:p>
            <a:pPr fontAlgn="base">
              <a:spcBef>
                <a:spcPct val="0"/>
              </a:spcBef>
              <a:spcAft>
                <a:spcPct val="0"/>
              </a:spcAft>
            </a:pPr>
            <a:fld id="{A8A302D2-8989-4D68-BD4B-3BC7FAD3AD05}" type="slidenum">
              <a:rPr lang="en-US">
                <a:solidFill>
                  <a:prstClr val="black"/>
                </a:solidFill>
                <a:latin typeface="Arial" charset="0"/>
                <a:ea typeface="ＭＳ Ｐゴシック" pitchFamily="34" charset="-128"/>
              </a:rPr>
              <a:pPr fontAlgn="base">
                <a:spcBef>
                  <a:spcPct val="0"/>
                </a:spcBef>
                <a:spcAft>
                  <a:spcPct val="0"/>
                </a:spcAft>
              </a:pPr>
              <a:t>16</a:t>
            </a:fld>
            <a:endParaRPr lang="en-US" dirty="0">
              <a:solidFill>
                <a:prstClr val="black"/>
              </a:solidFill>
              <a:latin typeface="Arial" charset="0"/>
              <a:ea typeface="ＭＳ Ｐゴシック" pitchFamily="34" charset="-128"/>
            </a:endParaRPr>
          </a:p>
        </p:txBody>
      </p:sp>
      <p:sp>
        <p:nvSpPr>
          <p:cNvPr id="4" name="Footer Placeholder 3"/>
          <p:cNvSpPr>
            <a:spLocks noGrp="1"/>
          </p:cNvSpPr>
          <p:nvPr>
            <p:ph type="ftr" sz="quarter" idx="16"/>
          </p:nvPr>
        </p:nvSpPr>
        <p:spPr/>
        <p:txBody>
          <a:bodyPr/>
          <a:lstStyle/>
          <a:p>
            <a:pPr fontAlgn="base">
              <a:spcBef>
                <a:spcPct val="0"/>
              </a:spcBef>
              <a:spcAft>
                <a:spcPct val="0"/>
              </a:spcAft>
            </a:pPr>
            <a:endParaRPr lang="en-US">
              <a:solidFill>
                <a:prstClr val="black">
                  <a:tint val="75000"/>
                </a:prstClr>
              </a:solidFill>
              <a:latin typeface="Arial" charset="0"/>
              <a:ea typeface="ＭＳ Ｐゴシック" pitchFamily="34" charset="-128"/>
            </a:endParaRPr>
          </a:p>
        </p:txBody>
      </p:sp>
    </p:spTree>
    <p:extLst>
      <p:ext uri="{BB962C8B-B14F-4D97-AF65-F5344CB8AC3E}">
        <p14:creationId xmlns:p14="http://schemas.microsoft.com/office/powerpoint/2010/main" val="234400651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4"/>
          </p:nvPr>
        </p:nvSpPr>
        <p:spPr/>
        <p:txBody>
          <a:bodyPr/>
          <a:lstStyle/>
          <a:p>
            <a:r>
              <a:rPr lang="en-US" dirty="0"/>
              <a:t>Scope Creep</a:t>
            </a:r>
          </a:p>
          <a:p>
            <a:pPr>
              <a:buFont typeface="Arial" panose="020B0604020202020204" pitchFamily="34" charset="0"/>
              <a:buChar char="•"/>
            </a:pPr>
            <a:r>
              <a:rPr lang="en-US" sz="2400" dirty="0"/>
              <a:t>Uncontrolled growth of functionality</a:t>
            </a:r>
          </a:p>
          <a:p>
            <a:pPr>
              <a:buFont typeface="Arial" panose="020B0604020202020204" pitchFamily="34" charset="0"/>
              <a:buChar char="•"/>
            </a:pPr>
            <a:r>
              <a:rPr lang="en-US" sz="2400" dirty="0"/>
              <a:t>Requirements churn and expansion</a:t>
            </a:r>
          </a:p>
          <a:p>
            <a:pPr>
              <a:buFont typeface="Arial" panose="020B0604020202020204" pitchFamily="34" charset="0"/>
              <a:buChar char="•"/>
            </a:pPr>
            <a:r>
              <a:rPr lang="en-US" sz="2400" dirty="0"/>
              <a:t>Inadequate prioritization</a:t>
            </a:r>
          </a:p>
          <a:p>
            <a:pPr>
              <a:buFont typeface="Arial" panose="020B0604020202020204" pitchFamily="34" charset="0"/>
              <a:buChar char="•"/>
            </a:pPr>
            <a:r>
              <a:rPr lang="en-US" sz="2400" dirty="0"/>
              <a:t>Schedule delays</a:t>
            </a:r>
          </a:p>
          <a:p>
            <a:pPr>
              <a:buFont typeface="Arial" panose="020B0604020202020204" pitchFamily="34" charset="0"/>
              <a:buChar char="•"/>
            </a:pPr>
            <a:r>
              <a:rPr lang="en-US" sz="2400" dirty="0"/>
              <a:t>Cost increases</a:t>
            </a:r>
          </a:p>
          <a:p>
            <a:pPr>
              <a:buFont typeface="Arial" panose="020B0604020202020204" pitchFamily="34" charset="0"/>
              <a:buChar char="•"/>
            </a:pPr>
            <a:r>
              <a:rPr lang="en-US" sz="2400" dirty="0"/>
              <a:t>Quality problems</a:t>
            </a:r>
          </a:p>
          <a:p>
            <a:pPr>
              <a:buFont typeface="Arial" panose="020B0604020202020204" pitchFamily="34" charset="0"/>
              <a:buChar char="•"/>
            </a:pPr>
            <a:r>
              <a:rPr lang="en-US" sz="2400" dirty="0"/>
              <a:t>Misdirected energy and morale</a:t>
            </a:r>
          </a:p>
          <a:p>
            <a:endParaRPr lang="en-US" dirty="0"/>
          </a:p>
          <a:p>
            <a:endParaRPr lang="en-US" dirty="0"/>
          </a:p>
        </p:txBody>
      </p:sp>
      <p:sp>
        <p:nvSpPr>
          <p:cNvPr id="3" name="Slide Number Placeholder 2"/>
          <p:cNvSpPr>
            <a:spLocks noGrp="1"/>
          </p:cNvSpPr>
          <p:nvPr>
            <p:ph type="sldNum" sz="quarter" idx="15"/>
          </p:nvPr>
        </p:nvSpPr>
        <p:spPr/>
        <p:txBody>
          <a:bodyPr/>
          <a:lstStyle/>
          <a:p>
            <a:pPr fontAlgn="base">
              <a:spcBef>
                <a:spcPct val="0"/>
              </a:spcBef>
              <a:spcAft>
                <a:spcPct val="0"/>
              </a:spcAft>
            </a:pPr>
            <a:fld id="{A8A302D2-8989-4D68-BD4B-3BC7FAD3AD05}" type="slidenum">
              <a:rPr lang="en-US">
                <a:solidFill>
                  <a:prstClr val="black"/>
                </a:solidFill>
                <a:latin typeface="Arial" charset="0"/>
                <a:ea typeface="ＭＳ Ｐゴシック" pitchFamily="34" charset="-128"/>
              </a:rPr>
              <a:pPr fontAlgn="base">
                <a:spcBef>
                  <a:spcPct val="0"/>
                </a:spcBef>
                <a:spcAft>
                  <a:spcPct val="0"/>
                </a:spcAft>
              </a:pPr>
              <a:t>17</a:t>
            </a:fld>
            <a:endParaRPr lang="en-US" dirty="0">
              <a:solidFill>
                <a:prstClr val="black"/>
              </a:solidFill>
              <a:latin typeface="Arial" charset="0"/>
              <a:ea typeface="ＭＳ Ｐゴシック" pitchFamily="34" charset="-128"/>
            </a:endParaRPr>
          </a:p>
        </p:txBody>
      </p:sp>
      <p:sp>
        <p:nvSpPr>
          <p:cNvPr id="4" name="Footer Placeholder 3"/>
          <p:cNvSpPr>
            <a:spLocks noGrp="1"/>
          </p:cNvSpPr>
          <p:nvPr>
            <p:ph type="ftr" sz="quarter" idx="16"/>
          </p:nvPr>
        </p:nvSpPr>
        <p:spPr/>
        <p:txBody>
          <a:bodyPr/>
          <a:lstStyle/>
          <a:p>
            <a:pPr fontAlgn="base">
              <a:spcBef>
                <a:spcPct val="0"/>
              </a:spcBef>
              <a:spcAft>
                <a:spcPct val="0"/>
              </a:spcAft>
            </a:pPr>
            <a:endParaRPr lang="en-US">
              <a:solidFill>
                <a:prstClr val="black">
                  <a:tint val="75000"/>
                </a:prstClr>
              </a:solidFill>
              <a:latin typeface="Arial" charset="0"/>
              <a:ea typeface="ＭＳ Ｐゴシック" pitchFamily="34" charset="-128"/>
            </a:endParaRPr>
          </a:p>
        </p:txBody>
      </p:sp>
    </p:spTree>
    <p:extLst>
      <p:ext uri="{BB962C8B-B14F-4D97-AF65-F5344CB8AC3E}">
        <p14:creationId xmlns:p14="http://schemas.microsoft.com/office/powerpoint/2010/main" val="231494566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4"/>
          </p:nvPr>
        </p:nvSpPr>
        <p:spPr/>
        <p:txBody>
          <a:bodyPr/>
          <a:lstStyle/>
          <a:p>
            <a:r>
              <a:rPr lang="en-US" dirty="0"/>
              <a:t>Project Scope Management Processes</a:t>
            </a:r>
          </a:p>
          <a:p>
            <a:pPr>
              <a:buFont typeface="Arial" panose="020B0604020202020204" pitchFamily="34" charset="0"/>
              <a:buChar char="•"/>
            </a:pPr>
            <a:r>
              <a:rPr lang="en-US" sz="2400" dirty="0"/>
              <a:t>Scope Planning: The basis for future decisions</a:t>
            </a:r>
          </a:p>
          <a:p>
            <a:pPr>
              <a:buFont typeface="Arial" panose="020B0604020202020204" pitchFamily="34" charset="0"/>
              <a:buChar char="•"/>
            </a:pPr>
            <a:r>
              <a:rPr lang="en-US" sz="2400" dirty="0"/>
              <a:t>Collect Requirements: The discovery phase of a project</a:t>
            </a:r>
          </a:p>
          <a:p>
            <a:pPr>
              <a:buFont typeface="Arial" panose="020B0604020202020204" pitchFamily="34" charset="0"/>
              <a:buChar char="•"/>
            </a:pPr>
            <a:r>
              <a:rPr lang="en-US" sz="2400" dirty="0"/>
              <a:t>Scope Definition: Subdivisions of the project deliverables</a:t>
            </a:r>
          </a:p>
          <a:p>
            <a:pPr>
              <a:buFont typeface="Arial" panose="020B0604020202020204" pitchFamily="34" charset="0"/>
              <a:buChar char="•"/>
            </a:pPr>
            <a:r>
              <a:rPr lang="en-US" sz="2400" dirty="0"/>
              <a:t>Scope Verification: Formal acceptance of the project scope</a:t>
            </a:r>
          </a:p>
          <a:p>
            <a:pPr>
              <a:buFont typeface="Arial" panose="020B0604020202020204" pitchFamily="34" charset="0"/>
              <a:buChar char="•"/>
            </a:pPr>
            <a:r>
              <a:rPr lang="en-US" sz="2400" dirty="0"/>
              <a:t>Scope Change Control: Monitor changes to project scope</a:t>
            </a:r>
          </a:p>
          <a:p>
            <a:endParaRPr lang="en-US" dirty="0"/>
          </a:p>
        </p:txBody>
      </p:sp>
      <p:sp>
        <p:nvSpPr>
          <p:cNvPr id="3" name="Slide Number Placeholder 2"/>
          <p:cNvSpPr>
            <a:spLocks noGrp="1"/>
          </p:cNvSpPr>
          <p:nvPr>
            <p:ph type="sldNum" sz="quarter" idx="15"/>
          </p:nvPr>
        </p:nvSpPr>
        <p:spPr/>
        <p:txBody>
          <a:bodyPr/>
          <a:lstStyle/>
          <a:p>
            <a:pPr fontAlgn="base">
              <a:spcBef>
                <a:spcPct val="0"/>
              </a:spcBef>
              <a:spcAft>
                <a:spcPct val="0"/>
              </a:spcAft>
            </a:pPr>
            <a:fld id="{A8A302D2-8989-4D68-BD4B-3BC7FAD3AD05}" type="slidenum">
              <a:rPr lang="en-US">
                <a:solidFill>
                  <a:prstClr val="black"/>
                </a:solidFill>
                <a:latin typeface="Arial" charset="0"/>
                <a:ea typeface="ＭＳ Ｐゴシック" pitchFamily="34" charset="-128"/>
              </a:rPr>
              <a:pPr fontAlgn="base">
                <a:spcBef>
                  <a:spcPct val="0"/>
                </a:spcBef>
                <a:spcAft>
                  <a:spcPct val="0"/>
                </a:spcAft>
              </a:pPr>
              <a:t>18</a:t>
            </a:fld>
            <a:endParaRPr lang="en-US">
              <a:solidFill>
                <a:prstClr val="black"/>
              </a:solidFill>
              <a:latin typeface="Arial" charset="0"/>
              <a:ea typeface="ＭＳ Ｐゴシック" pitchFamily="34" charset="-128"/>
            </a:endParaRPr>
          </a:p>
        </p:txBody>
      </p:sp>
    </p:spTree>
    <p:extLst>
      <p:ext uri="{BB962C8B-B14F-4D97-AF65-F5344CB8AC3E}">
        <p14:creationId xmlns:p14="http://schemas.microsoft.com/office/powerpoint/2010/main" val="2984901373"/>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4"/>
          </p:nvPr>
        </p:nvSpPr>
        <p:spPr/>
        <p:txBody>
          <a:bodyPr/>
          <a:lstStyle/>
          <a:p>
            <a:r>
              <a:rPr lang="en-US" dirty="0"/>
              <a:t>Scope Planning</a:t>
            </a:r>
          </a:p>
          <a:p>
            <a:pPr marL="457200" indent="-457200">
              <a:buFont typeface="Arial" panose="020B0604020202020204" pitchFamily="34" charset="0"/>
              <a:buChar char="•"/>
            </a:pPr>
            <a:r>
              <a:rPr lang="en-US" sz="2400" dirty="0"/>
              <a:t>Improve the accuracy of time, cost, and resource estimates</a:t>
            </a:r>
          </a:p>
          <a:p>
            <a:pPr marL="457200" indent="-457200">
              <a:buFont typeface="Arial" panose="020B0604020202020204" pitchFamily="34" charset="0"/>
              <a:buChar char="•"/>
            </a:pPr>
            <a:r>
              <a:rPr lang="en-US" sz="2400" dirty="0"/>
              <a:t>Defines a baseline for performance measurement and project control</a:t>
            </a:r>
          </a:p>
          <a:p>
            <a:pPr marL="457200" indent="-457200">
              <a:buFont typeface="Arial" panose="020B0604020202020204" pitchFamily="34" charset="0"/>
              <a:buChar char="•"/>
            </a:pPr>
            <a:r>
              <a:rPr lang="en-US" sz="2400" dirty="0"/>
              <a:t>Aid in communicating clear work responsibilities</a:t>
            </a:r>
            <a:endParaRPr lang="en-US" sz="2400" dirty="0">
              <a:solidFill>
                <a:schemeClr val="accent2"/>
              </a:solidFill>
            </a:endParaRPr>
          </a:p>
          <a:p>
            <a:endParaRPr lang="en-US" dirty="0"/>
          </a:p>
        </p:txBody>
      </p:sp>
      <p:sp>
        <p:nvSpPr>
          <p:cNvPr id="3" name="Slide Number Placeholder 2"/>
          <p:cNvSpPr>
            <a:spLocks noGrp="1"/>
          </p:cNvSpPr>
          <p:nvPr>
            <p:ph type="sldNum" sz="quarter" idx="15"/>
          </p:nvPr>
        </p:nvSpPr>
        <p:spPr/>
        <p:txBody>
          <a:bodyPr/>
          <a:lstStyle/>
          <a:p>
            <a:pPr fontAlgn="base">
              <a:spcBef>
                <a:spcPct val="0"/>
              </a:spcBef>
              <a:spcAft>
                <a:spcPct val="0"/>
              </a:spcAft>
            </a:pPr>
            <a:fld id="{A8A302D2-8989-4D68-BD4B-3BC7FAD3AD05}" type="slidenum">
              <a:rPr lang="en-US">
                <a:solidFill>
                  <a:prstClr val="black"/>
                </a:solidFill>
                <a:latin typeface="Arial" charset="0"/>
                <a:ea typeface="ＭＳ Ｐゴシック" pitchFamily="34" charset="-128"/>
              </a:rPr>
              <a:pPr fontAlgn="base">
                <a:spcBef>
                  <a:spcPct val="0"/>
                </a:spcBef>
                <a:spcAft>
                  <a:spcPct val="0"/>
                </a:spcAft>
              </a:pPr>
              <a:t>19</a:t>
            </a:fld>
            <a:endParaRPr lang="en-US" dirty="0">
              <a:solidFill>
                <a:prstClr val="black"/>
              </a:solidFill>
              <a:latin typeface="Arial" charset="0"/>
              <a:ea typeface="ＭＳ Ｐゴシック" pitchFamily="34" charset="-128"/>
            </a:endParaRPr>
          </a:p>
        </p:txBody>
      </p:sp>
      <p:sp>
        <p:nvSpPr>
          <p:cNvPr id="4" name="Footer Placeholder 3"/>
          <p:cNvSpPr>
            <a:spLocks noGrp="1"/>
          </p:cNvSpPr>
          <p:nvPr>
            <p:ph type="ftr" sz="quarter" idx="16"/>
          </p:nvPr>
        </p:nvSpPr>
        <p:spPr/>
        <p:txBody>
          <a:bodyPr/>
          <a:lstStyle/>
          <a:p>
            <a:pPr fontAlgn="base">
              <a:spcBef>
                <a:spcPct val="0"/>
              </a:spcBef>
              <a:spcAft>
                <a:spcPct val="0"/>
              </a:spcAft>
            </a:pPr>
            <a:endParaRPr lang="en-US">
              <a:solidFill>
                <a:prstClr val="black">
                  <a:tint val="75000"/>
                </a:prstClr>
              </a:solidFill>
              <a:latin typeface="Arial" charset="0"/>
              <a:ea typeface="ＭＳ Ｐゴシック" pitchFamily="34" charset="-128"/>
            </a:endParaRPr>
          </a:p>
        </p:txBody>
      </p:sp>
    </p:spTree>
    <p:extLst>
      <p:ext uri="{BB962C8B-B14F-4D97-AF65-F5344CB8AC3E}">
        <p14:creationId xmlns:p14="http://schemas.microsoft.com/office/powerpoint/2010/main" val="15378626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4"/>
          </p:nvPr>
        </p:nvSpPr>
        <p:spPr/>
        <p:txBody>
          <a:bodyPr/>
          <a:lstStyle/>
          <a:p>
            <a:r>
              <a:rPr lang="en-US" dirty="0"/>
              <a:t>Collect Requirements</a:t>
            </a:r>
          </a:p>
          <a:p>
            <a:pPr marL="457200" indent="-457200">
              <a:buFont typeface="Arial" panose="020B0604020202020204" pitchFamily="34" charset="0"/>
              <a:buChar char="•"/>
            </a:pPr>
            <a:r>
              <a:rPr lang="en-US" sz="2400" dirty="0"/>
              <a:t>Information Gathering</a:t>
            </a:r>
          </a:p>
          <a:p>
            <a:pPr marL="457200" indent="-457200">
              <a:buFont typeface="Arial" panose="020B0604020202020204" pitchFamily="34" charset="0"/>
              <a:buChar char="•"/>
            </a:pPr>
            <a:r>
              <a:rPr lang="en-US" sz="2400" dirty="0"/>
              <a:t>Clarify features and functions</a:t>
            </a:r>
          </a:p>
          <a:p>
            <a:pPr marL="457200" indent="-457200">
              <a:buFont typeface="Arial" panose="020B0604020202020204" pitchFamily="34" charset="0"/>
              <a:buChar char="•"/>
            </a:pPr>
            <a:r>
              <a:rPr lang="en-US" sz="2400" dirty="0"/>
              <a:t>Establish look and feel</a:t>
            </a:r>
          </a:p>
          <a:p>
            <a:pPr marL="457200" indent="-457200">
              <a:buFont typeface="Arial" panose="020B0604020202020204" pitchFamily="34" charset="0"/>
              <a:buChar char="•"/>
            </a:pPr>
            <a:r>
              <a:rPr lang="en-US" sz="2400" dirty="0"/>
              <a:t>The User Expectations (UX)</a:t>
            </a:r>
          </a:p>
          <a:p>
            <a:pPr marL="457200" indent="-457200">
              <a:buFont typeface="Arial" panose="020B0604020202020204" pitchFamily="34" charset="0"/>
              <a:buChar char="•"/>
            </a:pPr>
            <a:r>
              <a:rPr lang="en-US" sz="2400" dirty="0"/>
              <a:t>Document the requirements in sufficient detail</a:t>
            </a:r>
          </a:p>
          <a:p>
            <a:pPr marL="457200" indent="-457200">
              <a:buFont typeface="Arial" panose="020B0604020202020204" pitchFamily="34" charset="0"/>
              <a:buChar char="•"/>
            </a:pPr>
            <a:r>
              <a:rPr lang="en-US" sz="2400" dirty="0"/>
              <a:t>Trace their status from the planning, to the execution, to the delivery of results</a:t>
            </a:r>
          </a:p>
          <a:p>
            <a:endParaRPr lang="en-US" dirty="0"/>
          </a:p>
        </p:txBody>
      </p:sp>
      <p:sp>
        <p:nvSpPr>
          <p:cNvPr id="3" name="Slide Number Placeholder 2"/>
          <p:cNvSpPr>
            <a:spLocks noGrp="1"/>
          </p:cNvSpPr>
          <p:nvPr>
            <p:ph type="sldNum" sz="quarter" idx="15"/>
          </p:nvPr>
        </p:nvSpPr>
        <p:spPr/>
        <p:txBody>
          <a:bodyPr/>
          <a:lstStyle/>
          <a:p>
            <a:pPr fontAlgn="base">
              <a:spcBef>
                <a:spcPct val="0"/>
              </a:spcBef>
              <a:spcAft>
                <a:spcPct val="0"/>
              </a:spcAft>
            </a:pPr>
            <a:fld id="{A8A302D2-8989-4D68-BD4B-3BC7FAD3AD05}" type="slidenum">
              <a:rPr lang="en-US">
                <a:solidFill>
                  <a:prstClr val="black"/>
                </a:solidFill>
                <a:latin typeface="Arial" charset="0"/>
                <a:ea typeface="ＭＳ Ｐゴシック" pitchFamily="34" charset="-128"/>
              </a:rPr>
              <a:pPr fontAlgn="base">
                <a:spcBef>
                  <a:spcPct val="0"/>
                </a:spcBef>
                <a:spcAft>
                  <a:spcPct val="0"/>
                </a:spcAft>
              </a:pPr>
              <a:t>20</a:t>
            </a:fld>
            <a:endParaRPr lang="en-US" dirty="0">
              <a:solidFill>
                <a:prstClr val="black"/>
              </a:solidFill>
              <a:latin typeface="Arial" charset="0"/>
              <a:ea typeface="ＭＳ Ｐゴシック" pitchFamily="34" charset="-128"/>
            </a:endParaRPr>
          </a:p>
        </p:txBody>
      </p:sp>
      <p:sp>
        <p:nvSpPr>
          <p:cNvPr id="4" name="Footer Placeholder 3"/>
          <p:cNvSpPr>
            <a:spLocks noGrp="1"/>
          </p:cNvSpPr>
          <p:nvPr>
            <p:ph type="ftr" sz="quarter" idx="16"/>
          </p:nvPr>
        </p:nvSpPr>
        <p:spPr/>
        <p:txBody>
          <a:bodyPr/>
          <a:lstStyle/>
          <a:p>
            <a:pPr fontAlgn="base">
              <a:spcBef>
                <a:spcPct val="0"/>
              </a:spcBef>
              <a:spcAft>
                <a:spcPct val="0"/>
              </a:spcAft>
            </a:pPr>
            <a:endParaRPr lang="en-US">
              <a:solidFill>
                <a:prstClr val="black">
                  <a:tint val="75000"/>
                </a:prstClr>
              </a:solidFill>
              <a:latin typeface="Arial" charset="0"/>
              <a:ea typeface="ＭＳ Ｐゴシック" pitchFamily="34" charset="-128"/>
            </a:endParaRPr>
          </a:p>
        </p:txBody>
      </p:sp>
      <p:pic>
        <p:nvPicPr>
          <p:cNvPr id="5" name="Picture 4"/>
          <p:cNvPicPr/>
          <p:nvPr/>
        </p:nvPicPr>
        <p:blipFill>
          <a:blip r:embed="rId2"/>
          <a:stretch>
            <a:fillRect/>
          </a:stretch>
        </p:blipFill>
        <p:spPr>
          <a:xfrm>
            <a:off x="6115050" y="2042276"/>
            <a:ext cx="2475750" cy="1704225"/>
          </a:xfrm>
          <a:prstGeom prst="rect">
            <a:avLst/>
          </a:prstGeom>
        </p:spPr>
      </p:pic>
    </p:spTree>
    <p:extLst>
      <p:ext uri="{BB962C8B-B14F-4D97-AF65-F5344CB8AC3E}">
        <p14:creationId xmlns:p14="http://schemas.microsoft.com/office/powerpoint/2010/main" val="12997003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4"/>
          </p:nvPr>
        </p:nvSpPr>
        <p:spPr/>
        <p:txBody>
          <a:bodyPr/>
          <a:lstStyle/>
          <a:p>
            <a:r>
              <a:rPr lang="en-US" dirty="0"/>
              <a:t>Scope Definition</a:t>
            </a:r>
          </a:p>
          <a:p>
            <a:pPr marL="457200" indent="-457200">
              <a:buFont typeface="Arial" panose="020B0604020202020204" pitchFamily="34" charset="0"/>
              <a:buChar char="•"/>
            </a:pPr>
            <a:r>
              <a:rPr lang="en-US" sz="2400" dirty="0"/>
              <a:t>The business need</a:t>
            </a:r>
          </a:p>
          <a:p>
            <a:pPr marL="457200" indent="-457200">
              <a:buFont typeface="Arial" panose="020B0604020202020204" pitchFamily="34" charset="0"/>
              <a:buChar char="•"/>
            </a:pPr>
            <a:r>
              <a:rPr lang="en-US" sz="2400" dirty="0"/>
              <a:t>The product or service to be delivered</a:t>
            </a:r>
          </a:p>
          <a:p>
            <a:pPr marL="457200" indent="-457200">
              <a:buFont typeface="Arial" panose="020B0604020202020204" pitchFamily="34" charset="0"/>
              <a:buChar char="•"/>
            </a:pPr>
            <a:r>
              <a:rPr lang="en-US" sz="2400" dirty="0"/>
              <a:t>What is in scope and what is out of scope</a:t>
            </a:r>
          </a:p>
          <a:p>
            <a:pPr marL="457200" indent="-457200">
              <a:buFont typeface="Arial" panose="020B0604020202020204" pitchFamily="34" charset="0"/>
              <a:buChar char="•"/>
            </a:pPr>
            <a:r>
              <a:rPr lang="en-US" sz="2400" dirty="0"/>
              <a:t>Project goals and objectives</a:t>
            </a:r>
          </a:p>
          <a:p>
            <a:pPr marL="457200" indent="-457200">
              <a:buFont typeface="Arial" panose="020B0604020202020204" pitchFamily="34" charset="0"/>
              <a:buChar char="•"/>
            </a:pPr>
            <a:r>
              <a:rPr lang="en-US" sz="2400" dirty="0"/>
              <a:t>The project critical success factors</a:t>
            </a:r>
          </a:p>
          <a:p>
            <a:pPr marL="457200" indent="-457200">
              <a:buFont typeface="Arial" panose="020B0604020202020204" pitchFamily="34" charset="0"/>
              <a:buChar char="•"/>
            </a:pPr>
            <a:r>
              <a:rPr lang="en-US" sz="2400" dirty="0"/>
              <a:t>Project constraints</a:t>
            </a:r>
          </a:p>
          <a:p>
            <a:pPr marL="457200" indent="-457200">
              <a:buFont typeface="Arial" panose="020B0604020202020204" pitchFamily="34" charset="0"/>
              <a:buChar char="•"/>
            </a:pPr>
            <a:r>
              <a:rPr lang="en-US" sz="2400" dirty="0"/>
              <a:t>What is the compelling problem to address?</a:t>
            </a:r>
          </a:p>
          <a:p>
            <a:pPr marL="457200" indent="-457200">
              <a:buFont typeface="Arial" panose="020B0604020202020204" pitchFamily="34" charset="0"/>
              <a:buChar char="•"/>
            </a:pPr>
            <a:r>
              <a:rPr lang="en-US" sz="2400" dirty="0"/>
              <a:t>What is the story we need to focus on?</a:t>
            </a:r>
          </a:p>
          <a:p>
            <a:endParaRPr lang="en-US" dirty="0"/>
          </a:p>
          <a:p>
            <a:endParaRPr lang="en-US" dirty="0"/>
          </a:p>
        </p:txBody>
      </p:sp>
      <p:sp>
        <p:nvSpPr>
          <p:cNvPr id="3" name="Slide Number Placeholder 2"/>
          <p:cNvSpPr>
            <a:spLocks noGrp="1"/>
          </p:cNvSpPr>
          <p:nvPr>
            <p:ph type="sldNum" sz="quarter" idx="15"/>
          </p:nvPr>
        </p:nvSpPr>
        <p:spPr/>
        <p:txBody>
          <a:bodyPr/>
          <a:lstStyle/>
          <a:p>
            <a:pPr fontAlgn="base">
              <a:spcBef>
                <a:spcPct val="0"/>
              </a:spcBef>
              <a:spcAft>
                <a:spcPct val="0"/>
              </a:spcAft>
            </a:pPr>
            <a:fld id="{A8A302D2-8989-4D68-BD4B-3BC7FAD3AD05}" type="slidenum">
              <a:rPr lang="en-US">
                <a:solidFill>
                  <a:prstClr val="black"/>
                </a:solidFill>
                <a:latin typeface="Arial" charset="0"/>
                <a:ea typeface="ＭＳ Ｐゴシック" pitchFamily="34" charset="-128"/>
              </a:rPr>
              <a:pPr fontAlgn="base">
                <a:spcBef>
                  <a:spcPct val="0"/>
                </a:spcBef>
                <a:spcAft>
                  <a:spcPct val="0"/>
                </a:spcAft>
              </a:pPr>
              <a:t>21</a:t>
            </a:fld>
            <a:endParaRPr lang="en-US" dirty="0">
              <a:solidFill>
                <a:prstClr val="black"/>
              </a:solidFill>
              <a:latin typeface="Arial" charset="0"/>
              <a:ea typeface="ＭＳ Ｐゴシック" pitchFamily="34" charset="-128"/>
            </a:endParaRPr>
          </a:p>
        </p:txBody>
      </p:sp>
    </p:spTree>
    <p:extLst>
      <p:ext uri="{BB962C8B-B14F-4D97-AF65-F5344CB8AC3E}">
        <p14:creationId xmlns:p14="http://schemas.microsoft.com/office/powerpoint/2010/main" val="41041440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sz="quarter" idx="14"/>
          </p:nvPr>
        </p:nvSpPr>
        <p:spPr/>
        <p:txBody>
          <a:bodyPr/>
          <a:lstStyle/>
          <a:p>
            <a:pPr algn="ctr"/>
            <a:endParaRPr lang="en-US" dirty="0">
              <a:solidFill>
                <a:schemeClr val="tx1"/>
              </a:solidFill>
            </a:endParaRPr>
          </a:p>
          <a:p>
            <a:pPr algn="ctr"/>
            <a:endParaRPr lang="en-US" dirty="0">
              <a:solidFill>
                <a:schemeClr val="tx1"/>
              </a:solidFill>
            </a:endParaRPr>
          </a:p>
        </p:txBody>
      </p:sp>
      <p:sp>
        <p:nvSpPr>
          <p:cNvPr id="4" name="Footer Placeholder 3"/>
          <p:cNvSpPr>
            <a:spLocks noGrp="1"/>
          </p:cNvSpPr>
          <p:nvPr>
            <p:ph type="ftr" sz="quarter" idx="16"/>
          </p:nvPr>
        </p:nvSpPr>
        <p:spPr/>
        <p:txBody>
          <a:bodyPr/>
          <a:lstStyle/>
          <a:p>
            <a:pPr fontAlgn="base">
              <a:spcBef>
                <a:spcPct val="0"/>
              </a:spcBef>
              <a:spcAft>
                <a:spcPct val="0"/>
              </a:spcAft>
            </a:pPr>
            <a:endParaRPr lang="en-US">
              <a:solidFill>
                <a:prstClr val="black">
                  <a:tint val="75000"/>
                </a:prstClr>
              </a:solidFill>
              <a:latin typeface="Arial" charset="0"/>
              <a:ea typeface="ＭＳ Ｐゴシック" pitchFamily="34" charset="-128"/>
            </a:endParaRPr>
          </a:p>
        </p:txBody>
      </p:sp>
      <p:sp>
        <p:nvSpPr>
          <p:cNvPr id="5" name="Slide Number Placeholder 4"/>
          <p:cNvSpPr>
            <a:spLocks noGrp="1"/>
          </p:cNvSpPr>
          <p:nvPr>
            <p:ph type="sldNum" sz="quarter" idx="15"/>
          </p:nvPr>
        </p:nvSpPr>
        <p:spPr/>
        <p:txBody>
          <a:bodyPr/>
          <a:lstStyle/>
          <a:p>
            <a:pPr fontAlgn="base">
              <a:spcBef>
                <a:spcPct val="0"/>
              </a:spcBef>
              <a:spcAft>
                <a:spcPct val="0"/>
              </a:spcAft>
            </a:pPr>
            <a:fld id="{A8A302D2-8989-4D68-BD4B-3BC7FAD3AD05}" type="slidenum">
              <a:rPr lang="en-US">
                <a:solidFill>
                  <a:prstClr val="black"/>
                </a:solidFill>
                <a:latin typeface="Arial" charset="0"/>
                <a:ea typeface="ＭＳ Ｐゴシック" pitchFamily="34" charset="-128"/>
              </a:rPr>
              <a:pPr fontAlgn="base">
                <a:spcBef>
                  <a:spcPct val="0"/>
                </a:spcBef>
                <a:spcAft>
                  <a:spcPct val="0"/>
                </a:spcAft>
              </a:pPr>
              <a:t>22</a:t>
            </a:fld>
            <a:endParaRPr lang="en-US">
              <a:solidFill>
                <a:prstClr val="black"/>
              </a:solidFill>
              <a:latin typeface="Arial" charset="0"/>
              <a:ea typeface="ＭＳ Ｐゴシック" pitchFamily="34" charset="-128"/>
            </a:endParaRPr>
          </a:p>
        </p:txBody>
      </p:sp>
      <p:sp>
        <p:nvSpPr>
          <p:cNvPr id="2" name="TextBox 1">
            <a:extLst>
              <a:ext uri="{FF2B5EF4-FFF2-40B4-BE49-F238E27FC236}">
                <a16:creationId xmlns:a16="http://schemas.microsoft.com/office/drawing/2014/main" id="{1CD23B62-2BA9-4BEF-8EB9-69FEA1E800BD}"/>
              </a:ext>
            </a:extLst>
          </p:cNvPr>
          <p:cNvSpPr txBox="1"/>
          <p:nvPr/>
        </p:nvSpPr>
        <p:spPr>
          <a:xfrm>
            <a:off x="1402527" y="2782669"/>
            <a:ext cx="6865982" cy="646331"/>
          </a:xfrm>
          <a:prstGeom prst="rect">
            <a:avLst/>
          </a:prstGeom>
          <a:noFill/>
        </p:spPr>
        <p:txBody>
          <a:bodyPr wrap="none" rtlCol="0">
            <a:spAutoFit/>
          </a:bodyPr>
          <a:lstStyle/>
          <a:p>
            <a:pPr algn="ctr"/>
            <a:r>
              <a:rPr lang="en-US" dirty="0"/>
              <a:t>This page left blank intentionally.</a:t>
            </a:r>
          </a:p>
          <a:p>
            <a:pPr algn="ctr"/>
            <a:r>
              <a:rPr lang="en-US" dirty="0"/>
              <a:t>Foundational content from the introductory PM course study ends </a:t>
            </a:r>
          </a:p>
        </p:txBody>
      </p:sp>
    </p:spTree>
    <p:extLst>
      <p:ext uri="{BB962C8B-B14F-4D97-AF65-F5344CB8AC3E}">
        <p14:creationId xmlns:p14="http://schemas.microsoft.com/office/powerpoint/2010/main" val="40220825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Shape 323"/>
          <p:cNvSpPr txBox="1">
            <a:spLocks noGrp="1"/>
          </p:cNvSpPr>
          <p:nvPr>
            <p:ph type="sldNum" idx="12"/>
          </p:nvPr>
        </p:nvSpPr>
        <p:spPr>
          <a:xfrm>
            <a:off x="6995832" y="5622551"/>
            <a:ext cx="2057400" cy="274500"/>
          </a:xfrm>
          <a:prstGeom prst="rect">
            <a:avLst/>
          </a:prstGeom>
          <a:noFill/>
          <a:ln>
            <a:noFill/>
          </a:ln>
        </p:spPr>
        <p:txBody>
          <a:bodyPr lIns="91425" tIns="45700" rIns="91425" bIns="45700" anchor="ctr" anchorCtr="0">
            <a:noAutofit/>
          </a:bodyPr>
          <a:lstStyle/>
          <a:p>
            <a:pPr algn="r" defTabSz="914400">
              <a:buSzPct val="25000"/>
            </a:pPr>
            <a:fld id="{00000000-1234-1234-1234-123412341234}" type="slidenum">
              <a:rPr lang="en-US" sz="1200" kern="0">
                <a:solidFill>
                  <a:srgbClr val="FF0000"/>
                </a:solidFill>
                <a:latin typeface="Arial"/>
                <a:ea typeface="Arial"/>
                <a:cs typeface="Arial"/>
                <a:sym typeface="Arial"/>
              </a:rPr>
              <a:pPr algn="r" defTabSz="914400">
                <a:buSzPct val="25000"/>
              </a:pPr>
              <a:t>23</a:t>
            </a:fld>
            <a:endParaRPr lang="en-US" sz="1200" kern="0">
              <a:solidFill>
                <a:srgbClr val="FF0000"/>
              </a:solidFill>
              <a:latin typeface="Arial"/>
              <a:ea typeface="Arial"/>
              <a:cs typeface="Arial"/>
              <a:sym typeface="Arial"/>
            </a:endParaRPr>
          </a:p>
        </p:txBody>
      </p:sp>
      <p:sp>
        <p:nvSpPr>
          <p:cNvPr id="4" name="TextBox 3">
            <a:extLst>
              <a:ext uri="{FF2B5EF4-FFF2-40B4-BE49-F238E27FC236}">
                <a16:creationId xmlns:a16="http://schemas.microsoft.com/office/drawing/2014/main" id="{805E2697-CD7A-45F5-83B7-19CB27B40A54}"/>
              </a:ext>
            </a:extLst>
          </p:cNvPr>
          <p:cNvSpPr txBox="1"/>
          <p:nvPr/>
        </p:nvSpPr>
        <p:spPr>
          <a:xfrm>
            <a:off x="2226663" y="2782669"/>
            <a:ext cx="5327099" cy="646331"/>
          </a:xfrm>
          <a:prstGeom prst="rect">
            <a:avLst/>
          </a:prstGeom>
          <a:noFill/>
        </p:spPr>
        <p:txBody>
          <a:bodyPr wrap="none" rtlCol="0">
            <a:spAutoFit/>
          </a:bodyPr>
          <a:lstStyle/>
          <a:p>
            <a:pPr algn="ctr"/>
            <a:r>
              <a:rPr lang="en-US" dirty="0"/>
              <a:t>Content in this section resumes for</a:t>
            </a:r>
          </a:p>
          <a:p>
            <a:pPr algn="ctr"/>
            <a:r>
              <a:rPr lang="en-US" dirty="0"/>
              <a:t>Project Management Operations MSPM1-GC2030</a:t>
            </a:r>
          </a:p>
        </p:txBody>
      </p:sp>
      <p:sp>
        <p:nvSpPr>
          <p:cNvPr id="3" name="Text Placeholder 2">
            <a:extLst>
              <a:ext uri="{FF2B5EF4-FFF2-40B4-BE49-F238E27FC236}">
                <a16:creationId xmlns:a16="http://schemas.microsoft.com/office/drawing/2014/main" id="{1C3B75AD-2CB8-48A6-B7F8-1A1019FCFAEF}"/>
              </a:ext>
            </a:extLst>
          </p:cNvPr>
          <p:cNvSpPr>
            <a:spLocks noGrp="1"/>
          </p:cNvSpPr>
          <p:nvPr>
            <p:ph type="body" idx="1"/>
          </p:nvPr>
        </p:nvSpPr>
        <p:spPr/>
        <p:txBody>
          <a:bodyPr/>
          <a:lstStyle/>
          <a:p>
            <a:r>
              <a:rPr lang="en-US" dirty="0"/>
              <a:t>.</a:t>
            </a:r>
          </a:p>
        </p:txBody>
      </p:sp>
    </p:spTree>
    <p:extLst>
      <p:ext uri="{BB962C8B-B14F-4D97-AF65-F5344CB8AC3E}">
        <p14:creationId xmlns:p14="http://schemas.microsoft.com/office/powerpoint/2010/main" val="423840583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Shape 323"/>
          <p:cNvSpPr txBox="1">
            <a:spLocks noGrp="1"/>
          </p:cNvSpPr>
          <p:nvPr>
            <p:ph type="sldNum" idx="12"/>
          </p:nvPr>
        </p:nvSpPr>
        <p:spPr>
          <a:xfrm>
            <a:off x="6995832" y="5622551"/>
            <a:ext cx="2057400" cy="274500"/>
          </a:xfrm>
          <a:prstGeom prst="rect">
            <a:avLst/>
          </a:prstGeom>
          <a:noFill/>
          <a:ln>
            <a:noFill/>
          </a:ln>
        </p:spPr>
        <p:txBody>
          <a:bodyPr lIns="91425" tIns="45700" rIns="91425" bIns="45700" anchor="ctr" anchorCtr="0">
            <a:noAutofit/>
          </a:bodyPr>
          <a:lstStyle/>
          <a:p>
            <a:pPr algn="r" defTabSz="914400">
              <a:buSzPct val="25000"/>
            </a:pPr>
            <a:fld id="{00000000-1234-1234-1234-123412341234}" type="slidenum">
              <a:rPr lang="en-US" sz="1200" kern="0">
                <a:solidFill>
                  <a:srgbClr val="FF0000"/>
                </a:solidFill>
                <a:latin typeface="Arial"/>
                <a:ea typeface="Arial"/>
                <a:cs typeface="Arial"/>
                <a:sym typeface="Arial"/>
              </a:rPr>
              <a:pPr algn="r" defTabSz="914400">
                <a:buSzPct val="25000"/>
              </a:pPr>
              <a:t>24</a:t>
            </a:fld>
            <a:endParaRPr lang="en-US" sz="1200" kern="0">
              <a:solidFill>
                <a:srgbClr val="FF0000"/>
              </a:solidFill>
              <a:latin typeface="Arial"/>
              <a:ea typeface="Arial"/>
              <a:cs typeface="Arial"/>
              <a:sym typeface="Arial"/>
            </a:endParaRPr>
          </a:p>
        </p:txBody>
      </p:sp>
      <p:sp>
        <p:nvSpPr>
          <p:cNvPr id="324" name="Shape 324"/>
          <p:cNvSpPr txBox="1">
            <a:spLocks noGrp="1"/>
          </p:cNvSpPr>
          <p:nvPr>
            <p:ph type="body" idx="1"/>
          </p:nvPr>
        </p:nvSpPr>
        <p:spPr>
          <a:xfrm>
            <a:off x="220800" y="1145999"/>
            <a:ext cx="8742578" cy="536046"/>
          </a:xfrm>
          <a:prstGeom prst="rect">
            <a:avLst/>
          </a:prstGeom>
          <a:noFill/>
          <a:ln>
            <a:noFill/>
          </a:ln>
        </p:spPr>
        <p:txBody>
          <a:bodyPr lIns="91425" tIns="45700" rIns="91425" bIns="45700" anchor="t" anchorCtr="0">
            <a:noAutofit/>
          </a:bodyPr>
          <a:lstStyle/>
          <a:p>
            <a:pPr>
              <a:spcBef>
                <a:spcPts val="0"/>
              </a:spcBef>
              <a:buSzPct val="25000"/>
            </a:pPr>
            <a:r>
              <a:rPr lang="en-US" sz="3600" dirty="0"/>
              <a:t>Other constraints: Project Conflict Caused by </a:t>
            </a:r>
          </a:p>
          <a:p>
            <a:pPr marL="457200" indent="-419100">
              <a:spcBef>
                <a:spcPts val="0"/>
              </a:spcBef>
              <a:buSzPct val="100000"/>
              <a:buChar char="●"/>
            </a:pPr>
            <a:endParaRPr lang="en-US" sz="3000" dirty="0">
              <a:solidFill>
                <a:srgbClr val="000000"/>
              </a:solidFill>
            </a:endParaRPr>
          </a:p>
          <a:p>
            <a:pPr marL="457200" indent="-419100">
              <a:spcBef>
                <a:spcPts val="0"/>
              </a:spcBef>
              <a:buClr>
                <a:srgbClr val="000000"/>
              </a:buClr>
              <a:buSzPct val="100000"/>
              <a:buChar char="●"/>
            </a:pPr>
            <a:r>
              <a:rPr lang="en-US" sz="3200" dirty="0">
                <a:solidFill>
                  <a:srgbClr val="000000"/>
                </a:solidFill>
              </a:rPr>
              <a:t>Resources (Staffing)</a:t>
            </a:r>
          </a:p>
          <a:p>
            <a:pPr marL="457200" indent="-419100">
              <a:spcBef>
                <a:spcPts val="0"/>
              </a:spcBef>
              <a:buClr>
                <a:srgbClr val="000000"/>
              </a:buClr>
              <a:buSzPct val="100000"/>
              <a:buChar char="●"/>
            </a:pPr>
            <a:r>
              <a:rPr lang="en-US" sz="3200" dirty="0">
                <a:solidFill>
                  <a:srgbClr val="000000"/>
                </a:solidFill>
              </a:rPr>
              <a:t>Risk</a:t>
            </a:r>
          </a:p>
          <a:p>
            <a:pPr marL="457200" indent="-419100">
              <a:spcBef>
                <a:spcPts val="0"/>
              </a:spcBef>
              <a:buClr>
                <a:srgbClr val="000000"/>
              </a:buClr>
              <a:buSzPct val="100000"/>
              <a:buChar char="●"/>
            </a:pPr>
            <a:r>
              <a:rPr lang="en-US" sz="3200" dirty="0">
                <a:solidFill>
                  <a:srgbClr val="000000"/>
                </a:solidFill>
              </a:rPr>
              <a:t>Quality </a:t>
            </a:r>
          </a:p>
          <a:p>
            <a:pPr marL="0">
              <a:spcBef>
                <a:spcPts val="0"/>
              </a:spcBef>
            </a:pPr>
            <a:endParaRPr dirty="0"/>
          </a:p>
          <a:p>
            <a:pPr marL="0">
              <a:spcBef>
                <a:spcPts val="0"/>
              </a:spcBef>
            </a:pPr>
            <a:endParaRPr dirty="0"/>
          </a:p>
          <a:p>
            <a:pPr>
              <a:spcBef>
                <a:spcPts val="0"/>
              </a:spcBef>
              <a:buSzPct val="25000"/>
            </a:pPr>
            <a:endParaRPr dirty="0"/>
          </a:p>
        </p:txBody>
      </p:sp>
    </p:spTree>
    <p:extLst>
      <p:ext uri="{BB962C8B-B14F-4D97-AF65-F5344CB8AC3E}">
        <p14:creationId xmlns:p14="http://schemas.microsoft.com/office/powerpoint/2010/main" val="13359734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Shape 323"/>
          <p:cNvSpPr txBox="1">
            <a:spLocks noGrp="1"/>
          </p:cNvSpPr>
          <p:nvPr>
            <p:ph type="sldNum" idx="12"/>
          </p:nvPr>
        </p:nvSpPr>
        <p:spPr>
          <a:xfrm>
            <a:off x="6995832" y="5622551"/>
            <a:ext cx="2057400" cy="274500"/>
          </a:xfrm>
          <a:prstGeom prst="rect">
            <a:avLst/>
          </a:prstGeom>
          <a:noFill/>
          <a:ln>
            <a:noFill/>
          </a:ln>
        </p:spPr>
        <p:txBody>
          <a:bodyPr lIns="91425" tIns="45700" rIns="91425" bIns="45700" anchor="ctr" anchorCtr="0">
            <a:noAutofit/>
          </a:bodyPr>
          <a:lstStyle/>
          <a:p>
            <a:pPr algn="r" defTabSz="914400">
              <a:buSzPct val="25000"/>
            </a:pPr>
            <a:fld id="{00000000-1234-1234-1234-123412341234}" type="slidenum">
              <a:rPr lang="en-US" sz="1200" kern="0">
                <a:solidFill>
                  <a:srgbClr val="FF0000"/>
                </a:solidFill>
                <a:latin typeface="Arial"/>
                <a:ea typeface="Arial"/>
                <a:cs typeface="Arial"/>
                <a:sym typeface="Arial"/>
              </a:rPr>
              <a:pPr algn="r" defTabSz="914400">
                <a:buSzPct val="25000"/>
              </a:pPr>
              <a:t>25</a:t>
            </a:fld>
            <a:endParaRPr lang="en-US" sz="1200" kern="0">
              <a:solidFill>
                <a:srgbClr val="FF0000"/>
              </a:solidFill>
              <a:latin typeface="Arial"/>
              <a:ea typeface="Arial"/>
              <a:cs typeface="Arial"/>
              <a:sym typeface="Arial"/>
            </a:endParaRPr>
          </a:p>
        </p:txBody>
      </p:sp>
      <p:sp>
        <p:nvSpPr>
          <p:cNvPr id="324" name="Shape 324"/>
          <p:cNvSpPr txBox="1">
            <a:spLocks noGrp="1"/>
          </p:cNvSpPr>
          <p:nvPr>
            <p:ph type="body" idx="1"/>
          </p:nvPr>
        </p:nvSpPr>
        <p:spPr>
          <a:xfrm>
            <a:off x="200711" y="960949"/>
            <a:ext cx="8742578" cy="1360134"/>
          </a:xfrm>
          <a:prstGeom prst="rect">
            <a:avLst/>
          </a:prstGeom>
          <a:noFill/>
          <a:ln>
            <a:noFill/>
          </a:ln>
        </p:spPr>
        <p:txBody>
          <a:bodyPr lIns="91425" tIns="45700" rIns="91425" bIns="45700" anchor="t" anchorCtr="0">
            <a:noAutofit/>
          </a:bodyPr>
          <a:lstStyle/>
          <a:p>
            <a:pPr>
              <a:spcBef>
                <a:spcPts val="0"/>
              </a:spcBef>
              <a:buSzPct val="25000"/>
            </a:pPr>
            <a:r>
              <a:rPr lang="en-US" sz="3600" u="sng" dirty="0"/>
              <a:t>Risk Identification:</a:t>
            </a:r>
            <a:r>
              <a:rPr lang="en-US" sz="3600" dirty="0"/>
              <a:t> Reasons Projects Fail</a:t>
            </a:r>
          </a:p>
          <a:p>
            <a:pPr>
              <a:spcBef>
                <a:spcPts val="0"/>
              </a:spcBef>
              <a:buSzPct val="25000"/>
            </a:pPr>
            <a:r>
              <a:rPr lang="en-US" sz="3600" dirty="0"/>
              <a:t>Understand the risks and propose solutions</a:t>
            </a:r>
            <a:endParaRPr lang="en-US" sz="3000" dirty="0">
              <a:solidFill>
                <a:srgbClr val="000000"/>
              </a:solidFill>
            </a:endParaRPr>
          </a:p>
          <a:p>
            <a:pPr marL="0">
              <a:spcBef>
                <a:spcPts val="0"/>
              </a:spcBef>
            </a:pPr>
            <a:endParaRPr dirty="0"/>
          </a:p>
          <a:p>
            <a:pPr marL="0">
              <a:spcBef>
                <a:spcPts val="0"/>
              </a:spcBef>
            </a:pPr>
            <a:endParaRPr dirty="0"/>
          </a:p>
          <a:p>
            <a:pPr>
              <a:spcBef>
                <a:spcPts val="0"/>
              </a:spcBef>
              <a:buSzPct val="25000"/>
            </a:pPr>
            <a:endParaRPr dirty="0"/>
          </a:p>
        </p:txBody>
      </p:sp>
      <p:sp>
        <p:nvSpPr>
          <p:cNvPr id="4" name="Shape 336">
            <a:extLst>
              <a:ext uri="{FF2B5EF4-FFF2-40B4-BE49-F238E27FC236}">
                <a16:creationId xmlns:a16="http://schemas.microsoft.com/office/drawing/2014/main" id="{A66285F0-A4F7-4CDB-8525-2D26E46C4EA3}"/>
              </a:ext>
            </a:extLst>
          </p:cNvPr>
          <p:cNvSpPr txBox="1">
            <a:spLocks/>
          </p:cNvSpPr>
          <p:nvPr/>
        </p:nvSpPr>
        <p:spPr>
          <a:xfrm>
            <a:off x="200711" y="2375106"/>
            <a:ext cx="6496089" cy="4330493"/>
          </a:xfrm>
          <a:prstGeom prst="rect">
            <a:avLst/>
          </a:prstGeom>
          <a:noFill/>
          <a:ln>
            <a:noFill/>
          </a:ln>
        </p:spPr>
        <p:txBody>
          <a:bodyPr lIns="91425" tIns="45700" rIns="91425" bIns="45700" anchor="t" anchorCtr="0">
            <a:noAutofit/>
          </a:bodyPr>
          <a:lstStyle>
            <a:defPPr marR="0" lvl="0" algn="l" rtl="0">
              <a:lnSpc>
                <a:spcPct val="100000"/>
              </a:lnSpc>
              <a:spcBef>
                <a:spcPts val="0"/>
              </a:spcBef>
              <a:spcAft>
                <a:spcPts val="0"/>
              </a:spcAft>
            </a:defPPr>
            <a:lvl1pPr marL="342900" marR="0" lvl="0" indent="-342900" algn="l" rtl="0">
              <a:lnSpc>
                <a:spcPct val="100000"/>
              </a:lnSpc>
              <a:spcBef>
                <a:spcPts val="640"/>
              </a:spcBef>
              <a:spcAft>
                <a:spcPts val="0"/>
              </a:spcAft>
              <a:buNone/>
              <a:defRPr sz="3200" b="0" i="0" u="none" strike="noStrike" cap="none">
                <a:solidFill>
                  <a:srgbClr val="57068C"/>
                </a:solidFill>
                <a:latin typeface="Calibri"/>
                <a:ea typeface="Calibri"/>
                <a:cs typeface="Calibri"/>
                <a:sym typeface="Calibri"/>
              </a:defRPr>
            </a:lvl1pPr>
            <a:lvl2pPr marL="628650" marR="0" lvl="1" indent="6350" algn="l" rtl="0">
              <a:lnSpc>
                <a:spcPct val="100000"/>
              </a:lnSpc>
              <a:spcBef>
                <a:spcPts val="560"/>
              </a:spcBef>
              <a:spcAft>
                <a:spcPts val="0"/>
              </a:spcAft>
              <a:buClr>
                <a:srgbClr val="57068C"/>
              </a:buClr>
              <a:buSzPct val="100000"/>
              <a:buFont typeface="Arial"/>
              <a:buChar char="•"/>
              <a:defRPr sz="2800" b="0" i="0" u="none" strike="noStrike" cap="none">
                <a:solidFill>
                  <a:srgbClr val="57068C"/>
                </a:solidFill>
                <a:latin typeface="Calibri"/>
                <a:ea typeface="Calibri"/>
                <a:cs typeface="Calibri"/>
                <a:sym typeface="Calibri"/>
              </a:defRPr>
            </a:lvl2pPr>
            <a:lvl3pPr marL="1085850" marR="0" lvl="2" indent="-19050" algn="l" rtl="0">
              <a:lnSpc>
                <a:spcPct val="100000"/>
              </a:lnSpc>
              <a:spcBef>
                <a:spcPts val="480"/>
              </a:spcBef>
              <a:spcAft>
                <a:spcPts val="0"/>
              </a:spcAft>
              <a:buClr>
                <a:srgbClr val="57068C"/>
              </a:buClr>
              <a:buSzPct val="100000"/>
              <a:buFont typeface="Courier New"/>
              <a:buChar char="o"/>
              <a:defRPr sz="2400" b="0" i="0" u="none" strike="noStrike" cap="none">
                <a:solidFill>
                  <a:srgbClr val="57068C"/>
                </a:solidFill>
                <a:latin typeface="Calibri"/>
                <a:ea typeface="Calibri"/>
                <a:cs typeface="Calibri"/>
                <a:sym typeface="Calibri"/>
              </a:defRPr>
            </a:lvl3pPr>
            <a:lvl4pPr marL="1600200" marR="0" lvl="3" indent="-101600" algn="l" rtl="0">
              <a:lnSpc>
                <a:spcPct val="100000"/>
              </a:lnSpc>
              <a:spcBef>
                <a:spcPts val="400"/>
              </a:spcBef>
              <a:spcAft>
                <a:spcPts val="0"/>
              </a:spcAft>
              <a:buClr>
                <a:srgbClr val="57068C"/>
              </a:buClr>
              <a:buSzPct val="100000"/>
              <a:buFont typeface="Noto Sans Symbols"/>
              <a:buChar char="▪"/>
              <a:defRPr sz="2000" b="0" i="0" u="none" strike="noStrike" cap="none">
                <a:solidFill>
                  <a:srgbClr val="57068C"/>
                </a:solidFill>
                <a:latin typeface="Calibri"/>
                <a:ea typeface="Calibri"/>
                <a:cs typeface="Calibri"/>
                <a:sym typeface="Calibri"/>
              </a:defRPr>
            </a:lvl4pPr>
            <a:lvl5pPr marL="2114550" marR="0" lvl="4" indent="-196850" algn="l" rtl="0">
              <a:lnSpc>
                <a:spcPct val="100000"/>
              </a:lnSpc>
              <a:spcBef>
                <a:spcPts val="280"/>
              </a:spcBef>
              <a:spcAft>
                <a:spcPts val="0"/>
              </a:spcAft>
              <a:buClr>
                <a:schemeClr val="dk1"/>
              </a:buClr>
              <a:buSzPct val="100000"/>
              <a:buFont typeface="Noto Sans Symbols"/>
              <a:buChar char="➢"/>
              <a:defRPr sz="1400" b="0" i="0" u="none" strike="noStrike" cap="none">
                <a:solidFill>
                  <a:schemeClr val="dk1"/>
                </a:solidFill>
                <a:latin typeface="Arial"/>
                <a:ea typeface="Arial"/>
                <a:cs typeface="Arial"/>
                <a:sym typeface="Arial"/>
              </a:defRPr>
            </a:lvl5pPr>
            <a:lvl6pPr marL="2514600" marR="0" lvl="5"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6pPr>
            <a:lvl7pPr marL="2971800" marR="0" lvl="6"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7pPr>
            <a:lvl8pPr marL="3429000" marR="0" lvl="7"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8pPr>
            <a:lvl9pPr marL="3886200" marR="0" lvl="8"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9pPr>
          </a:lstStyle>
          <a:p>
            <a:pPr marL="457200" indent="-419100" defTabSz="914400">
              <a:spcBef>
                <a:spcPts val="0"/>
              </a:spcBef>
              <a:buClr>
                <a:srgbClr val="000000"/>
              </a:buClr>
              <a:buSzPct val="100000"/>
              <a:buFontTx/>
              <a:buChar char="●"/>
            </a:pPr>
            <a:r>
              <a:rPr lang="en-US" sz="3000" kern="0" dirty="0">
                <a:solidFill>
                  <a:srgbClr val="000000"/>
                </a:solidFill>
              </a:rPr>
              <a:t>Politics</a:t>
            </a:r>
          </a:p>
          <a:p>
            <a:pPr marL="457200" indent="-419100" defTabSz="914400">
              <a:spcBef>
                <a:spcPts val="0"/>
              </a:spcBef>
              <a:buClr>
                <a:srgbClr val="000000"/>
              </a:buClr>
              <a:buSzPct val="100000"/>
              <a:buFontTx/>
              <a:buChar char="●"/>
            </a:pPr>
            <a:r>
              <a:rPr lang="en-US" sz="3000" kern="0" dirty="0">
                <a:solidFill>
                  <a:srgbClr val="000000"/>
                </a:solidFill>
              </a:rPr>
              <a:t>Optimism</a:t>
            </a:r>
          </a:p>
          <a:p>
            <a:pPr marL="457200" indent="-419100" defTabSz="914400">
              <a:spcBef>
                <a:spcPts val="0"/>
              </a:spcBef>
              <a:buClr>
                <a:srgbClr val="000000"/>
              </a:buClr>
              <a:buSzPct val="100000"/>
              <a:buFontTx/>
              <a:buChar char="●"/>
            </a:pPr>
            <a:r>
              <a:rPr lang="en-US" sz="3000" kern="0" dirty="0">
                <a:solidFill>
                  <a:srgbClr val="000000"/>
                </a:solidFill>
              </a:rPr>
              <a:t>Start Up Mentality</a:t>
            </a:r>
          </a:p>
          <a:p>
            <a:pPr marL="457200" indent="-419100" defTabSz="914400">
              <a:spcBef>
                <a:spcPts val="0"/>
              </a:spcBef>
              <a:buClr>
                <a:srgbClr val="000000"/>
              </a:buClr>
              <a:buSzPct val="100000"/>
              <a:buFontTx/>
              <a:buChar char="●"/>
            </a:pPr>
            <a:r>
              <a:rPr lang="en-US" sz="3000" kern="0" dirty="0">
                <a:solidFill>
                  <a:srgbClr val="000000"/>
                </a:solidFill>
              </a:rPr>
              <a:t>Bravado</a:t>
            </a:r>
          </a:p>
          <a:p>
            <a:pPr marL="457200" indent="-419100" defTabSz="914400">
              <a:spcBef>
                <a:spcPts val="0"/>
              </a:spcBef>
              <a:buClr>
                <a:srgbClr val="000000"/>
              </a:buClr>
              <a:buSzPct val="100000"/>
              <a:buFontTx/>
              <a:buChar char="●"/>
            </a:pPr>
            <a:r>
              <a:rPr lang="en-US" sz="3000" kern="0" dirty="0">
                <a:solidFill>
                  <a:srgbClr val="000000"/>
                </a:solidFill>
              </a:rPr>
              <a:t>Globalization</a:t>
            </a:r>
          </a:p>
          <a:p>
            <a:pPr marL="457200" indent="-419100" defTabSz="914400">
              <a:spcBef>
                <a:spcPts val="0"/>
              </a:spcBef>
              <a:buClr>
                <a:srgbClr val="000000"/>
              </a:buClr>
              <a:buSzPct val="100000"/>
              <a:buFontTx/>
              <a:buChar char="●"/>
            </a:pPr>
            <a:r>
              <a:rPr lang="en-US" sz="3000" kern="0" dirty="0">
                <a:solidFill>
                  <a:srgbClr val="000000"/>
                </a:solidFill>
              </a:rPr>
              <a:t>New Technology</a:t>
            </a:r>
          </a:p>
          <a:p>
            <a:pPr marL="457200" indent="-419100" defTabSz="914400">
              <a:spcBef>
                <a:spcPts val="0"/>
              </a:spcBef>
              <a:buClr>
                <a:srgbClr val="000000"/>
              </a:buClr>
              <a:buSzPct val="100000"/>
              <a:buFontTx/>
              <a:buChar char="●"/>
            </a:pPr>
            <a:r>
              <a:rPr lang="en-US" sz="3000" kern="0" dirty="0">
                <a:solidFill>
                  <a:srgbClr val="000000"/>
                </a:solidFill>
              </a:rPr>
              <a:t>Unexpected Government Regulations</a:t>
            </a:r>
          </a:p>
          <a:p>
            <a:pPr marL="457200" indent="-419100" defTabSz="914400">
              <a:spcBef>
                <a:spcPts val="0"/>
              </a:spcBef>
              <a:buClr>
                <a:srgbClr val="000000"/>
              </a:buClr>
              <a:buSzPct val="100000"/>
              <a:buFontTx/>
              <a:buChar char="●"/>
            </a:pPr>
            <a:r>
              <a:rPr lang="en-US" sz="3000" kern="0" dirty="0">
                <a:solidFill>
                  <a:srgbClr val="000000"/>
                </a:solidFill>
              </a:rPr>
              <a:t>Crises </a:t>
            </a:r>
          </a:p>
          <a:p>
            <a:pPr marL="457200" indent="-419100" defTabSz="914400">
              <a:spcBef>
                <a:spcPts val="0"/>
              </a:spcBef>
              <a:buClr>
                <a:srgbClr val="000000"/>
              </a:buClr>
              <a:buSzPct val="100000"/>
              <a:buFontTx/>
              <a:buChar char="●"/>
            </a:pPr>
            <a:r>
              <a:rPr lang="en-US" sz="3000" kern="0" dirty="0">
                <a:solidFill>
                  <a:srgbClr val="FF0000"/>
                </a:solidFill>
              </a:rPr>
              <a:t>Any others?</a:t>
            </a:r>
          </a:p>
          <a:p>
            <a:pPr defTabSz="914400">
              <a:spcBef>
                <a:spcPts val="0"/>
              </a:spcBef>
              <a:buSzPct val="25000"/>
            </a:pPr>
            <a:endParaRPr lang="en-US" sz="1100" i="1" kern="0" dirty="0">
              <a:solidFill>
                <a:schemeClr val="dk1"/>
              </a:solidFill>
              <a:latin typeface="Arial"/>
              <a:ea typeface="Arial"/>
              <a:cs typeface="Arial"/>
              <a:sym typeface="Arial"/>
            </a:endParaRPr>
          </a:p>
          <a:p>
            <a:pPr defTabSz="914400">
              <a:spcBef>
                <a:spcPts val="0"/>
              </a:spcBef>
              <a:buSzPct val="25000"/>
            </a:pPr>
            <a:endParaRPr lang="en-US" kern="0" dirty="0"/>
          </a:p>
        </p:txBody>
      </p:sp>
    </p:spTree>
    <p:extLst>
      <p:ext uri="{BB962C8B-B14F-4D97-AF65-F5344CB8AC3E}">
        <p14:creationId xmlns:p14="http://schemas.microsoft.com/office/powerpoint/2010/main" val="280463141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48" name="Shape 348"/>
          <p:cNvSpPr txBox="1">
            <a:spLocks noGrp="1"/>
          </p:cNvSpPr>
          <p:nvPr>
            <p:ph type="body" idx="1"/>
          </p:nvPr>
        </p:nvSpPr>
        <p:spPr>
          <a:xfrm>
            <a:off x="6518667" y="916716"/>
            <a:ext cx="2531660" cy="2264944"/>
          </a:xfrm>
          <a:prstGeom prst="rect">
            <a:avLst/>
          </a:prstGeom>
        </p:spPr>
        <p:txBody>
          <a:bodyPr lIns="91425" tIns="91425" rIns="91425" bIns="91425" anchor="t" anchorCtr="0">
            <a:noAutofit/>
          </a:bodyPr>
          <a:lstStyle/>
          <a:p>
            <a:pPr>
              <a:spcBef>
                <a:spcPts val="0"/>
              </a:spcBef>
            </a:pPr>
            <a:r>
              <a:rPr lang="en-US" dirty="0"/>
              <a:t> </a:t>
            </a:r>
          </a:p>
          <a:p>
            <a:pPr>
              <a:spcBef>
                <a:spcPts val="0"/>
              </a:spcBef>
            </a:pPr>
            <a:endParaRPr lang="en-US" dirty="0"/>
          </a:p>
        </p:txBody>
      </p:sp>
      <p:sp>
        <p:nvSpPr>
          <p:cNvPr id="349" name="Shape 349"/>
          <p:cNvSpPr txBox="1">
            <a:spLocks noGrp="1"/>
          </p:cNvSpPr>
          <p:nvPr>
            <p:ph type="sldNum" idx="12"/>
          </p:nvPr>
        </p:nvSpPr>
        <p:spPr>
          <a:xfrm>
            <a:off x="8387644" y="5622551"/>
            <a:ext cx="665588" cy="274500"/>
          </a:xfrm>
          <a:prstGeom prst="rect">
            <a:avLst/>
          </a:prstGeom>
        </p:spPr>
        <p:txBody>
          <a:bodyPr lIns="91425" tIns="45700" rIns="91425" bIns="45700" anchor="ctr" anchorCtr="0">
            <a:noAutofit/>
          </a:bodyPr>
          <a:lstStyle/>
          <a:p>
            <a:pPr defTabSz="914400">
              <a:buClr>
                <a:srgbClr val="000000"/>
              </a:buClr>
              <a:buSzPct val="25000"/>
            </a:pPr>
            <a:fld id="{00000000-1234-1234-1234-123412341234}" type="slidenum">
              <a:rPr lang="en-US" sz="1400" kern="0">
                <a:solidFill>
                  <a:srgbClr val="000000"/>
                </a:solidFill>
                <a:latin typeface="Arial"/>
                <a:cs typeface="Arial"/>
                <a:sym typeface="Arial"/>
              </a:rPr>
              <a:pPr defTabSz="914400">
                <a:buClr>
                  <a:srgbClr val="000000"/>
                </a:buClr>
                <a:buSzPct val="25000"/>
              </a:pPr>
              <a:t>26</a:t>
            </a:fld>
            <a:endParaRPr lang="en-US" sz="1400" kern="0" dirty="0">
              <a:solidFill>
                <a:srgbClr val="000000"/>
              </a:solidFill>
              <a:latin typeface="Arial"/>
              <a:cs typeface="Arial"/>
              <a:sym typeface="Arial"/>
            </a:endParaRPr>
          </a:p>
        </p:txBody>
      </p:sp>
      <p:pic>
        <p:nvPicPr>
          <p:cNvPr id="4" name="Picture 3">
            <a:extLst>
              <a:ext uri="{FF2B5EF4-FFF2-40B4-BE49-F238E27FC236}">
                <a16:creationId xmlns:a16="http://schemas.microsoft.com/office/drawing/2014/main" id="{741CFF85-F607-4E90-8C83-EB934305F869}"/>
              </a:ext>
            </a:extLst>
          </p:cNvPr>
          <p:cNvPicPr>
            <a:picLocks noChangeAspect="1"/>
          </p:cNvPicPr>
          <p:nvPr/>
        </p:nvPicPr>
        <p:blipFill>
          <a:blip r:embed="rId3"/>
          <a:stretch>
            <a:fillRect/>
          </a:stretch>
        </p:blipFill>
        <p:spPr>
          <a:xfrm>
            <a:off x="0" y="959051"/>
            <a:ext cx="6518667" cy="2237271"/>
          </a:xfrm>
          <a:prstGeom prst="rect">
            <a:avLst/>
          </a:prstGeom>
          <a:ln>
            <a:solidFill>
              <a:schemeClr val="bg2"/>
            </a:solidFill>
          </a:ln>
        </p:spPr>
      </p:pic>
      <p:sp>
        <p:nvSpPr>
          <p:cNvPr id="5" name="TextBox 4">
            <a:extLst>
              <a:ext uri="{FF2B5EF4-FFF2-40B4-BE49-F238E27FC236}">
                <a16:creationId xmlns:a16="http://schemas.microsoft.com/office/drawing/2014/main" id="{E9CF53E6-E4EB-477D-83C6-9FFC8A30B204}"/>
              </a:ext>
            </a:extLst>
          </p:cNvPr>
          <p:cNvSpPr txBox="1"/>
          <p:nvPr/>
        </p:nvSpPr>
        <p:spPr>
          <a:xfrm>
            <a:off x="6629964" y="2501645"/>
            <a:ext cx="2090474" cy="738664"/>
          </a:xfrm>
          <a:prstGeom prst="rect">
            <a:avLst/>
          </a:prstGeom>
          <a:noFill/>
        </p:spPr>
        <p:txBody>
          <a:bodyPr wrap="square" rtlCol="0">
            <a:spAutoFit/>
          </a:bodyPr>
          <a:lstStyle/>
          <a:p>
            <a:r>
              <a:rPr lang="en-US" sz="1400" dirty="0">
                <a:solidFill>
                  <a:srgbClr val="FF0000"/>
                </a:solidFill>
              </a:rPr>
              <a:t>Located in the Resources Tab</a:t>
            </a:r>
          </a:p>
          <a:p>
            <a:r>
              <a:rPr lang="en-US" sz="1400" dirty="0">
                <a:solidFill>
                  <a:srgbClr val="FF0000"/>
                </a:solidFill>
              </a:rPr>
              <a:t>Under Case Study</a:t>
            </a:r>
          </a:p>
        </p:txBody>
      </p:sp>
      <p:pic>
        <p:nvPicPr>
          <p:cNvPr id="3" name="Picture 2" descr="A room with tables and chairs&#10;&#10;Description automatically generated with medium confidence">
            <a:extLst>
              <a:ext uri="{FF2B5EF4-FFF2-40B4-BE49-F238E27FC236}">
                <a16:creationId xmlns:a16="http://schemas.microsoft.com/office/drawing/2014/main" id="{42D348BD-801F-42B3-AA7F-9AB99654BA7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495" y="3240309"/>
            <a:ext cx="9153496" cy="3572658"/>
          </a:xfrm>
          <a:prstGeom prst="rect">
            <a:avLst/>
          </a:prstGeom>
        </p:spPr>
      </p:pic>
      <p:sp>
        <p:nvSpPr>
          <p:cNvPr id="9" name="TextBox 8">
            <a:extLst>
              <a:ext uri="{FF2B5EF4-FFF2-40B4-BE49-F238E27FC236}">
                <a16:creationId xmlns:a16="http://schemas.microsoft.com/office/drawing/2014/main" id="{808D0891-5F33-4F60-B4B4-5F75B6D86932}"/>
              </a:ext>
            </a:extLst>
          </p:cNvPr>
          <p:cNvSpPr txBox="1"/>
          <p:nvPr/>
        </p:nvSpPr>
        <p:spPr>
          <a:xfrm>
            <a:off x="6518667" y="1002021"/>
            <a:ext cx="2531660" cy="1569660"/>
          </a:xfrm>
          <a:prstGeom prst="rect">
            <a:avLst/>
          </a:prstGeom>
          <a:noFill/>
        </p:spPr>
        <p:txBody>
          <a:bodyPr wrap="square">
            <a:spAutoFit/>
          </a:bodyPr>
          <a:lstStyle/>
          <a:p>
            <a:r>
              <a:rPr lang="en-US" sz="2400" dirty="0"/>
              <a:t>Evaluate Case Study for a </a:t>
            </a:r>
          </a:p>
          <a:p>
            <a:r>
              <a:rPr lang="en-US" sz="2400" dirty="0"/>
              <a:t>“real-world” scenario</a:t>
            </a:r>
          </a:p>
        </p:txBody>
      </p:sp>
    </p:spTree>
    <p:extLst>
      <p:ext uri="{BB962C8B-B14F-4D97-AF65-F5344CB8AC3E}">
        <p14:creationId xmlns:p14="http://schemas.microsoft.com/office/powerpoint/2010/main" val="72125610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347"/>
        <p:cNvGrpSpPr/>
        <p:nvPr/>
      </p:nvGrpSpPr>
      <p:grpSpPr>
        <a:xfrm>
          <a:off x="0" y="0"/>
          <a:ext cx="0" cy="0"/>
          <a:chOff x="0" y="0"/>
          <a:chExt cx="0" cy="0"/>
        </a:xfrm>
      </p:grpSpPr>
      <p:sp>
        <p:nvSpPr>
          <p:cNvPr id="348" name="Shape 348"/>
          <p:cNvSpPr txBox="1">
            <a:spLocks noGrp="1"/>
          </p:cNvSpPr>
          <p:nvPr>
            <p:ph type="body" idx="1"/>
          </p:nvPr>
        </p:nvSpPr>
        <p:spPr>
          <a:xfrm>
            <a:off x="6518667" y="916716"/>
            <a:ext cx="2531660" cy="2264944"/>
          </a:xfrm>
          <a:prstGeom prst="rect">
            <a:avLst/>
          </a:prstGeom>
        </p:spPr>
        <p:txBody>
          <a:bodyPr lIns="91425" tIns="91425" rIns="91425" bIns="91425" anchor="t" anchorCtr="0">
            <a:noAutofit/>
          </a:bodyPr>
          <a:lstStyle/>
          <a:p>
            <a:pPr>
              <a:spcBef>
                <a:spcPts val="0"/>
              </a:spcBef>
            </a:pPr>
            <a:r>
              <a:rPr lang="en-US" dirty="0"/>
              <a:t> </a:t>
            </a:r>
          </a:p>
          <a:p>
            <a:pPr>
              <a:spcBef>
                <a:spcPts val="0"/>
              </a:spcBef>
            </a:pPr>
            <a:endParaRPr lang="en-US" dirty="0"/>
          </a:p>
        </p:txBody>
      </p:sp>
      <p:sp>
        <p:nvSpPr>
          <p:cNvPr id="349" name="Shape 349"/>
          <p:cNvSpPr txBox="1">
            <a:spLocks noGrp="1"/>
          </p:cNvSpPr>
          <p:nvPr>
            <p:ph type="sldNum" idx="12"/>
          </p:nvPr>
        </p:nvSpPr>
        <p:spPr>
          <a:xfrm>
            <a:off x="8387644" y="5622551"/>
            <a:ext cx="665588" cy="274500"/>
          </a:xfrm>
          <a:prstGeom prst="rect">
            <a:avLst/>
          </a:prstGeom>
        </p:spPr>
        <p:txBody>
          <a:bodyPr lIns="91425" tIns="45700" rIns="91425" bIns="45700" anchor="ctr" anchorCtr="0">
            <a:noAutofit/>
          </a:bodyPr>
          <a:lstStyle/>
          <a:p>
            <a:pPr defTabSz="914400">
              <a:buClr>
                <a:srgbClr val="000000"/>
              </a:buClr>
              <a:buSzPct val="25000"/>
            </a:pPr>
            <a:fld id="{00000000-1234-1234-1234-123412341234}" type="slidenum">
              <a:rPr lang="en-US" sz="1400" kern="0">
                <a:solidFill>
                  <a:srgbClr val="000000"/>
                </a:solidFill>
                <a:latin typeface="Arial"/>
                <a:cs typeface="Arial"/>
                <a:sym typeface="Arial"/>
              </a:rPr>
              <a:pPr defTabSz="914400">
                <a:buClr>
                  <a:srgbClr val="000000"/>
                </a:buClr>
                <a:buSzPct val="25000"/>
              </a:pPr>
              <a:t>27</a:t>
            </a:fld>
            <a:endParaRPr lang="en-US" sz="1400" kern="0" dirty="0">
              <a:solidFill>
                <a:srgbClr val="000000"/>
              </a:solidFill>
              <a:latin typeface="Arial"/>
              <a:cs typeface="Arial"/>
              <a:sym typeface="Arial"/>
            </a:endParaRPr>
          </a:p>
        </p:txBody>
      </p:sp>
      <p:pic>
        <p:nvPicPr>
          <p:cNvPr id="4" name="Picture 3">
            <a:extLst>
              <a:ext uri="{FF2B5EF4-FFF2-40B4-BE49-F238E27FC236}">
                <a16:creationId xmlns:a16="http://schemas.microsoft.com/office/drawing/2014/main" id="{741CFF85-F607-4E90-8C83-EB934305F869}"/>
              </a:ext>
            </a:extLst>
          </p:cNvPr>
          <p:cNvPicPr>
            <a:picLocks noChangeAspect="1"/>
          </p:cNvPicPr>
          <p:nvPr/>
        </p:nvPicPr>
        <p:blipFill>
          <a:blip r:embed="rId3"/>
          <a:stretch>
            <a:fillRect/>
          </a:stretch>
        </p:blipFill>
        <p:spPr>
          <a:xfrm>
            <a:off x="0" y="959051"/>
            <a:ext cx="6518667" cy="2237271"/>
          </a:xfrm>
          <a:prstGeom prst="rect">
            <a:avLst/>
          </a:prstGeom>
          <a:ln>
            <a:solidFill>
              <a:schemeClr val="bg2"/>
            </a:solidFill>
          </a:ln>
        </p:spPr>
      </p:pic>
      <p:sp>
        <p:nvSpPr>
          <p:cNvPr id="5" name="TextBox 4">
            <a:extLst>
              <a:ext uri="{FF2B5EF4-FFF2-40B4-BE49-F238E27FC236}">
                <a16:creationId xmlns:a16="http://schemas.microsoft.com/office/drawing/2014/main" id="{E9CF53E6-E4EB-477D-83C6-9FFC8A30B204}"/>
              </a:ext>
            </a:extLst>
          </p:cNvPr>
          <p:cNvSpPr txBox="1"/>
          <p:nvPr/>
        </p:nvSpPr>
        <p:spPr>
          <a:xfrm>
            <a:off x="6518667" y="2470669"/>
            <a:ext cx="2090474" cy="738664"/>
          </a:xfrm>
          <a:prstGeom prst="rect">
            <a:avLst/>
          </a:prstGeom>
          <a:noFill/>
        </p:spPr>
        <p:txBody>
          <a:bodyPr wrap="square" rtlCol="0">
            <a:spAutoFit/>
          </a:bodyPr>
          <a:lstStyle/>
          <a:p>
            <a:r>
              <a:rPr lang="en-US" sz="1400" dirty="0">
                <a:solidFill>
                  <a:srgbClr val="FF0000"/>
                </a:solidFill>
              </a:rPr>
              <a:t>Located in the Resources Tab</a:t>
            </a:r>
          </a:p>
          <a:p>
            <a:r>
              <a:rPr lang="en-US" sz="1400" dirty="0">
                <a:solidFill>
                  <a:srgbClr val="FF0000"/>
                </a:solidFill>
              </a:rPr>
              <a:t>Under Case Study</a:t>
            </a:r>
          </a:p>
        </p:txBody>
      </p:sp>
      <p:sp>
        <p:nvSpPr>
          <p:cNvPr id="8" name="Shape 342">
            <a:extLst>
              <a:ext uri="{FF2B5EF4-FFF2-40B4-BE49-F238E27FC236}">
                <a16:creationId xmlns:a16="http://schemas.microsoft.com/office/drawing/2014/main" id="{2C81D8AB-4D1D-49DB-B387-5A84044473D5}"/>
              </a:ext>
            </a:extLst>
          </p:cNvPr>
          <p:cNvSpPr txBox="1">
            <a:spLocks/>
          </p:cNvSpPr>
          <p:nvPr/>
        </p:nvSpPr>
        <p:spPr>
          <a:xfrm>
            <a:off x="110400" y="3223995"/>
            <a:ext cx="8923200" cy="3470316"/>
          </a:xfrm>
          <a:prstGeom prst="rect">
            <a:avLst/>
          </a:prstGeom>
          <a:noFill/>
          <a:ln>
            <a:noFill/>
          </a:ln>
        </p:spPr>
        <p:txBody>
          <a:bodyPr lIns="91425" tIns="45700" rIns="91425" bIns="45700" anchor="t" anchorCtr="0">
            <a:noAutofit/>
          </a:bodyPr>
          <a:lstStyle>
            <a:defPPr marR="0" lvl="0" algn="l" rtl="0">
              <a:lnSpc>
                <a:spcPct val="100000"/>
              </a:lnSpc>
              <a:spcBef>
                <a:spcPts val="0"/>
              </a:spcBef>
              <a:spcAft>
                <a:spcPts val="0"/>
              </a:spcAft>
            </a:defPPr>
            <a:lvl1pPr marL="342900" marR="0" lvl="0" indent="-342900" algn="l" rtl="0">
              <a:lnSpc>
                <a:spcPct val="100000"/>
              </a:lnSpc>
              <a:spcBef>
                <a:spcPts val="640"/>
              </a:spcBef>
              <a:spcAft>
                <a:spcPts val="0"/>
              </a:spcAft>
              <a:buNone/>
              <a:defRPr sz="3200" b="0" i="0" u="none" strike="noStrike" cap="none">
                <a:solidFill>
                  <a:srgbClr val="57068C"/>
                </a:solidFill>
                <a:latin typeface="Calibri"/>
                <a:ea typeface="Calibri"/>
                <a:cs typeface="Calibri"/>
                <a:sym typeface="Calibri"/>
              </a:defRPr>
            </a:lvl1pPr>
            <a:lvl2pPr marL="628650" marR="0" lvl="1" indent="6350" algn="l" rtl="0">
              <a:lnSpc>
                <a:spcPct val="100000"/>
              </a:lnSpc>
              <a:spcBef>
                <a:spcPts val="560"/>
              </a:spcBef>
              <a:spcAft>
                <a:spcPts val="0"/>
              </a:spcAft>
              <a:buClr>
                <a:srgbClr val="57068C"/>
              </a:buClr>
              <a:buSzPct val="100000"/>
              <a:buFont typeface="Arial"/>
              <a:buChar char="•"/>
              <a:defRPr sz="2800" b="0" i="0" u="none" strike="noStrike" cap="none">
                <a:solidFill>
                  <a:srgbClr val="57068C"/>
                </a:solidFill>
                <a:latin typeface="Calibri"/>
                <a:ea typeface="Calibri"/>
                <a:cs typeface="Calibri"/>
                <a:sym typeface="Calibri"/>
              </a:defRPr>
            </a:lvl2pPr>
            <a:lvl3pPr marL="1085850" marR="0" lvl="2" indent="-19050" algn="l" rtl="0">
              <a:lnSpc>
                <a:spcPct val="100000"/>
              </a:lnSpc>
              <a:spcBef>
                <a:spcPts val="480"/>
              </a:spcBef>
              <a:spcAft>
                <a:spcPts val="0"/>
              </a:spcAft>
              <a:buClr>
                <a:srgbClr val="57068C"/>
              </a:buClr>
              <a:buSzPct val="100000"/>
              <a:buFont typeface="Courier New"/>
              <a:buChar char="o"/>
              <a:defRPr sz="2400" b="0" i="0" u="none" strike="noStrike" cap="none">
                <a:solidFill>
                  <a:srgbClr val="57068C"/>
                </a:solidFill>
                <a:latin typeface="Calibri"/>
                <a:ea typeface="Calibri"/>
                <a:cs typeface="Calibri"/>
                <a:sym typeface="Calibri"/>
              </a:defRPr>
            </a:lvl3pPr>
            <a:lvl4pPr marL="1600200" marR="0" lvl="3" indent="-101600" algn="l" rtl="0">
              <a:lnSpc>
                <a:spcPct val="100000"/>
              </a:lnSpc>
              <a:spcBef>
                <a:spcPts val="400"/>
              </a:spcBef>
              <a:spcAft>
                <a:spcPts val="0"/>
              </a:spcAft>
              <a:buClr>
                <a:srgbClr val="57068C"/>
              </a:buClr>
              <a:buSzPct val="100000"/>
              <a:buFont typeface="Noto Sans Symbols"/>
              <a:buChar char="▪"/>
              <a:defRPr sz="2000" b="0" i="0" u="none" strike="noStrike" cap="none">
                <a:solidFill>
                  <a:srgbClr val="57068C"/>
                </a:solidFill>
                <a:latin typeface="Calibri"/>
                <a:ea typeface="Calibri"/>
                <a:cs typeface="Calibri"/>
                <a:sym typeface="Calibri"/>
              </a:defRPr>
            </a:lvl4pPr>
            <a:lvl5pPr marL="2114550" marR="0" lvl="4" indent="-196850" algn="l" rtl="0">
              <a:lnSpc>
                <a:spcPct val="100000"/>
              </a:lnSpc>
              <a:spcBef>
                <a:spcPts val="280"/>
              </a:spcBef>
              <a:spcAft>
                <a:spcPts val="0"/>
              </a:spcAft>
              <a:buClr>
                <a:schemeClr val="dk1"/>
              </a:buClr>
              <a:buSzPct val="100000"/>
              <a:buFont typeface="Noto Sans Symbols"/>
              <a:buChar char="➢"/>
              <a:defRPr sz="1400" b="0" i="0" u="none" strike="noStrike" cap="none">
                <a:solidFill>
                  <a:schemeClr val="dk1"/>
                </a:solidFill>
                <a:latin typeface="Arial"/>
                <a:ea typeface="Arial"/>
                <a:cs typeface="Arial"/>
                <a:sym typeface="Arial"/>
              </a:defRPr>
            </a:lvl5pPr>
            <a:lvl6pPr marL="2514600" marR="0" lvl="5"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6pPr>
            <a:lvl7pPr marL="2971800" marR="0" lvl="6"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7pPr>
            <a:lvl8pPr marL="3429000" marR="0" lvl="7"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8pPr>
            <a:lvl9pPr marL="3886200" marR="0" lvl="8"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9pPr>
          </a:lstStyle>
          <a:p>
            <a:pPr marL="0" indent="0" defTabSz="914400">
              <a:spcBef>
                <a:spcPts val="0"/>
              </a:spcBef>
              <a:buClr>
                <a:schemeClr val="dk1"/>
              </a:buClr>
              <a:buSzPct val="66000"/>
            </a:pPr>
            <a:r>
              <a:rPr lang="en-US" u="sng" kern="0" dirty="0"/>
              <a:t>In-class exercise:</a:t>
            </a:r>
          </a:p>
          <a:p>
            <a:pPr marL="514350" indent="-514350" defTabSz="914400">
              <a:spcBef>
                <a:spcPts val="0"/>
              </a:spcBef>
              <a:buClr>
                <a:schemeClr val="dk1"/>
              </a:buClr>
              <a:buSzPct val="66000"/>
              <a:buFont typeface="+mj-lt"/>
              <a:buAutoNum type="arabicPeriod"/>
            </a:pPr>
            <a:r>
              <a:rPr lang="en-US" sz="2800" kern="0" dirty="0"/>
              <a:t>Read the case study</a:t>
            </a:r>
          </a:p>
          <a:p>
            <a:pPr marL="514350" indent="-514350" defTabSz="914400">
              <a:spcBef>
                <a:spcPts val="0"/>
              </a:spcBef>
              <a:buClr>
                <a:schemeClr val="dk1"/>
              </a:buClr>
              <a:buSzPct val="66000"/>
              <a:buFont typeface="+mj-lt"/>
              <a:buAutoNum type="arabicPeriod"/>
            </a:pPr>
            <a:r>
              <a:rPr lang="en-US" sz="2800" kern="0" dirty="0"/>
              <a:t>Research the industry via Google, Bing, etc. </a:t>
            </a:r>
          </a:p>
          <a:p>
            <a:pPr marL="514350" indent="-514350" defTabSz="914400">
              <a:spcBef>
                <a:spcPts val="0"/>
              </a:spcBef>
              <a:buClr>
                <a:schemeClr val="dk1"/>
              </a:buClr>
              <a:buSzPct val="66000"/>
              <a:buFont typeface="+mj-lt"/>
              <a:buAutoNum type="arabicPeriod"/>
            </a:pPr>
            <a:r>
              <a:rPr lang="en-US" sz="2800" kern="0" dirty="0"/>
              <a:t>Create a proposal to address the hotel targets</a:t>
            </a:r>
          </a:p>
          <a:p>
            <a:pPr marL="514350" indent="-514350" defTabSz="914400">
              <a:spcBef>
                <a:spcPts val="0"/>
              </a:spcBef>
              <a:buClr>
                <a:schemeClr val="dk1"/>
              </a:buClr>
              <a:buSzPct val="66000"/>
              <a:buFont typeface="+mj-lt"/>
              <a:buAutoNum type="arabicPeriod"/>
            </a:pPr>
            <a:r>
              <a:rPr lang="en-US" sz="2800" kern="0" dirty="0"/>
              <a:t>Apply the Project Proposal Template</a:t>
            </a:r>
          </a:p>
          <a:p>
            <a:pPr marL="0" indent="0" defTabSz="914400">
              <a:spcBef>
                <a:spcPts val="0"/>
              </a:spcBef>
              <a:buClr>
                <a:schemeClr val="dk1"/>
              </a:buClr>
              <a:buSzPct val="66000"/>
            </a:pPr>
            <a:r>
              <a:rPr lang="en-US" sz="2800" kern="0" dirty="0"/>
              <a:t>      - What are the key drivers for the project?</a:t>
            </a:r>
          </a:p>
          <a:p>
            <a:pPr marL="0" indent="0" defTabSz="914400">
              <a:spcBef>
                <a:spcPts val="0"/>
              </a:spcBef>
              <a:buClr>
                <a:schemeClr val="dk1"/>
              </a:buClr>
              <a:buSzPct val="66000"/>
            </a:pPr>
            <a:r>
              <a:rPr lang="en-US" sz="2800" kern="0" dirty="0"/>
              <a:t>      - What is the problem? Why is it important?</a:t>
            </a:r>
          </a:p>
          <a:p>
            <a:pPr marL="0" indent="0" defTabSz="914400">
              <a:spcBef>
                <a:spcPts val="0"/>
              </a:spcBef>
              <a:buClr>
                <a:schemeClr val="dk1"/>
              </a:buClr>
              <a:buSzPct val="25000"/>
            </a:pPr>
            <a:endParaRPr lang="en-US" kern="0" dirty="0"/>
          </a:p>
          <a:p>
            <a:pPr defTabSz="914400">
              <a:spcBef>
                <a:spcPts val="0"/>
              </a:spcBef>
              <a:buSzPct val="25000"/>
            </a:pPr>
            <a:endParaRPr lang="en-US" sz="1100" i="1" kern="0" dirty="0">
              <a:solidFill>
                <a:schemeClr val="dk1"/>
              </a:solidFill>
              <a:latin typeface="Arial"/>
              <a:ea typeface="Arial"/>
              <a:cs typeface="Arial"/>
              <a:sym typeface="Arial"/>
            </a:endParaRPr>
          </a:p>
          <a:p>
            <a:pPr defTabSz="914400">
              <a:spcBef>
                <a:spcPts val="0"/>
              </a:spcBef>
              <a:buSzPct val="25000"/>
            </a:pPr>
            <a:endParaRPr lang="en-US" kern="0" dirty="0"/>
          </a:p>
        </p:txBody>
      </p:sp>
      <p:sp>
        <p:nvSpPr>
          <p:cNvPr id="10" name="TextBox 9">
            <a:extLst>
              <a:ext uri="{FF2B5EF4-FFF2-40B4-BE49-F238E27FC236}">
                <a16:creationId xmlns:a16="http://schemas.microsoft.com/office/drawing/2014/main" id="{A332E3C4-B1DB-4608-B5B7-F1461DDD055B}"/>
              </a:ext>
            </a:extLst>
          </p:cNvPr>
          <p:cNvSpPr txBox="1"/>
          <p:nvPr/>
        </p:nvSpPr>
        <p:spPr>
          <a:xfrm>
            <a:off x="6518667" y="1002021"/>
            <a:ext cx="2531660" cy="1569660"/>
          </a:xfrm>
          <a:prstGeom prst="rect">
            <a:avLst/>
          </a:prstGeom>
          <a:noFill/>
        </p:spPr>
        <p:txBody>
          <a:bodyPr wrap="square">
            <a:spAutoFit/>
          </a:bodyPr>
          <a:lstStyle/>
          <a:p>
            <a:r>
              <a:rPr lang="en-US" sz="2400" dirty="0"/>
              <a:t>Evaluate Case Study for a </a:t>
            </a:r>
          </a:p>
          <a:p>
            <a:r>
              <a:rPr lang="en-US" sz="2400" dirty="0"/>
              <a:t>“real-world” scenario</a:t>
            </a:r>
          </a:p>
        </p:txBody>
      </p:sp>
    </p:spTree>
    <p:extLst>
      <p:ext uri="{BB962C8B-B14F-4D97-AF65-F5344CB8AC3E}">
        <p14:creationId xmlns:p14="http://schemas.microsoft.com/office/powerpoint/2010/main" val="337291254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Shape 341"/>
          <p:cNvSpPr txBox="1">
            <a:spLocks noGrp="1"/>
          </p:cNvSpPr>
          <p:nvPr>
            <p:ph type="sldNum" idx="12"/>
          </p:nvPr>
        </p:nvSpPr>
        <p:spPr>
          <a:xfrm>
            <a:off x="6995832" y="5622551"/>
            <a:ext cx="2057400" cy="274500"/>
          </a:xfrm>
          <a:prstGeom prst="rect">
            <a:avLst/>
          </a:prstGeom>
          <a:noFill/>
          <a:ln>
            <a:noFill/>
          </a:ln>
        </p:spPr>
        <p:txBody>
          <a:bodyPr lIns="91425" tIns="45700" rIns="91425" bIns="45700" anchor="ctr" anchorCtr="0">
            <a:noAutofit/>
          </a:bodyPr>
          <a:lstStyle/>
          <a:p>
            <a:pPr algn="r" defTabSz="914400">
              <a:buSzPct val="25000"/>
            </a:pPr>
            <a:fld id="{00000000-1234-1234-1234-123412341234}" type="slidenum">
              <a:rPr lang="en-US" sz="1200" kern="0">
                <a:solidFill>
                  <a:srgbClr val="FF0000"/>
                </a:solidFill>
                <a:latin typeface="Arial"/>
                <a:ea typeface="Arial"/>
                <a:cs typeface="Arial"/>
                <a:sym typeface="Arial"/>
              </a:rPr>
              <a:pPr algn="r" defTabSz="914400">
                <a:buSzPct val="25000"/>
              </a:pPr>
              <a:t>28</a:t>
            </a:fld>
            <a:endParaRPr lang="en-US" sz="1200" kern="0">
              <a:solidFill>
                <a:srgbClr val="FF0000"/>
              </a:solidFill>
              <a:latin typeface="Arial"/>
              <a:ea typeface="Arial"/>
              <a:cs typeface="Arial"/>
              <a:sym typeface="Arial"/>
            </a:endParaRPr>
          </a:p>
        </p:txBody>
      </p:sp>
      <p:sp>
        <p:nvSpPr>
          <p:cNvPr id="7" name="Content Placeholder 1">
            <a:extLst>
              <a:ext uri="{FF2B5EF4-FFF2-40B4-BE49-F238E27FC236}">
                <a16:creationId xmlns:a16="http://schemas.microsoft.com/office/drawing/2014/main" id="{051E5ABA-D167-4A06-A6CD-F3DA64A6B8D8}"/>
              </a:ext>
            </a:extLst>
          </p:cNvPr>
          <p:cNvSpPr>
            <a:spLocks noGrp="1"/>
          </p:cNvSpPr>
          <p:nvPr>
            <p:ph type="body" idx="1"/>
          </p:nvPr>
        </p:nvSpPr>
        <p:spPr>
          <a:xfrm>
            <a:off x="90768" y="960949"/>
            <a:ext cx="8923338" cy="5299075"/>
          </a:xfrm>
        </p:spPr>
        <p:txBody>
          <a:bodyPr/>
          <a:lstStyle/>
          <a:p>
            <a:r>
              <a:rPr lang="en-US" dirty="0"/>
              <a:t>Scope Definition</a:t>
            </a:r>
          </a:p>
          <a:p>
            <a:pPr marL="457200" indent="-457200">
              <a:buFont typeface="Arial" panose="020B0604020202020204" pitchFamily="34" charset="0"/>
              <a:buChar char="•"/>
            </a:pPr>
            <a:r>
              <a:rPr lang="en-US" sz="2400" dirty="0"/>
              <a:t>What is the compelling problem to address?</a:t>
            </a:r>
          </a:p>
          <a:p>
            <a:pPr marL="457200" indent="-457200">
              <a:buFont typeface="Arial" panose="020B0604020202020204" pitchFamily="34" charset="0"/>
              <a:buChar char="•"/>
            </a:pPr>
            <a:r>
              <a:rPr lang="en-US" sz="2400" dirty="0"/>
              <a:t>What is the story we need to focus on?</a:t>
            </a:r>
          </a:p>
          <a:p>
            <a:pPr marL="457200" indent="-457200">
              <a:buFont typeface="Arial" panose="020B0604020202020204" pitchFamily="34" charset="0"/>
              <a:buChar char="•"/>
            </a:pPr>
            <a:r>
              <a:rPr lang="en-US" sz="2400" dirty="0"/>
              <a:t>Know the industry and the facts</a:t>
            </a:r>
          </a:p>
          <a:p>
            <a:pPr marL="38100" indent="0" defTabSz="914400">
              <a:spcBef>
                <a:spcPts val="0"/>
              </a:spcBef>
              <a:buClr>
                <a:srgbClr val="000000"/>
              </a:buClr>
              <a:buSzPct val="100000"/>
            </a:pPr>
            <a:r>
              <a:rPr lang="en-US" sz="2400" dirty="0"/>
              <a:t>	As an example:  </a:t>
            </a:r>
          </a:p>
          <a:p>
            <a:pPr marL="1123950" lvl="2" defTabSz="914400">
              <a:spcBef>
                <a:spcPts val="0"/>
              </a:spcBef>
              <a:buClr>
                <a:srgbClr val="000000"/>
              </a:buClr>
              <a:buSzPct val="100000"/>
              <a:buFont typeface="Wingdings" panose="05000000000000000000" pitchFamily="2" charset="2"/>
              <a:buChar char="q"/>
            </a:pPr>
            <a:r>
              <a:rPr lang="en-US" sz="2400" kern="0" dirty="0">
                <a:solidFill>
                  <a:srgbClr val="000000"/>
                </a:solidFill>
              </a:rPr>
              <a:t>	Hotel Ownership Types</a:t>
            </a:r>
          </a:p>
          <a:p>
            <a:pPr marL="1123950" lvl="2" defTabSz="914400">
              <a:spcBef>
                <a:spcPts val="0"/>
              </a:spcBef>
              <a:buClr>
                <a:srgbClr val="000000"/>
              </a:buClr>
              <a:buSzPct val="100000"/>
              <a:buFont typeface="Wingdings" panose="05000000000000000000" pitchFamily="2" charset="2"/>
              <a:buChar char="q"/>
            </a:pPr>
            <a:r>
              <a:rPr lang="en-US" sz="2400" kern="0" dirty="0">
                <a:solidFill>
                  <a:srgbClr val="000000"/>
                </a:solidFill>
              </a:rPr>
              <a:t>	Competition</a:t>
            </a:r>
          </a:p>
          <a:p>
            <a:pPr marL="1123950" lvl="2" defTabSz="914400">
              <a:spcBef>
                <a:spcPts val="0"/>
              </a:spcBef>
              <a:buClr>
                <a:srgbClr val="000000"/>
              </a:buClr>
              <a:buSzPct val="100000"/>
              <a:buFont typeface="Wingdings" panose="05000000000000000000" pitchFamily="2" charset="2"/>
              <a:buChar char="q"/>
            </a:pPr>
            <a:r>
              <a:rPr lang="en-US" sz="2400" kern="0" dirty="0">
                <a:solidFill>
                  <a:srgbClr val="000000"/>
                </a:solidFill>
              </a:rPr>
              <a:t>	Locations</a:t>
            </a:r>
          </a:p>
          <a:p>
            <a:pPr marL="1123950" lvl="2" defTabSz="914400">
              <a:spcBef>
                <a:spcPts val="0"/>
              </a:spcBef>
              <a:buClr>
                <a:srgbClr val="000000"/>
              </a:buClr>
              <a:buSzPct val="100000"/>
              <a:buFont typeface="Wingdings" panose="05000000000000000000" pitchFamily="2" charset="2"/>
              <a:buChar char="q"/>
            </a:pPr>
            <a:r>
              <a:rPr lang="en-US" sz="2400" kern="0" dirty="0">
                <a:solidFill>
                  <a:srgbClr val="000000"/>
                </a:solidFill>
              </a:rPr>
              <a:t>	Revenues</a:t>
            </a:r>
          </a:p>
          <a:p>
            <a:pPr marL="1123950" lvl="2" defTabSz="914400">
              <a:spcBef>
                <a:spcPts val="0"/>
              </a:spcBef>
              <a:buClr>
                <a:srgbClr val="000000"/>
              </a:buClr>
              <a:buSzPct val="100000"/>
              <a:buFont typeface="Wingdings" panose="05000000000000000000" pitchFamily="2" charset="2"/>
              <a:buChar char="q"/>
            </a:pPr>
            <a:r>
              <a:rPr lang="en-US" sz="2400" kern="0" dirty="0">
                <a:solidFill>
                  <a:srgbClr val="000000"/>
                </a:solidFill>
              </a:rPr>
              <a:t>	Consumer Demand</a:t>
            </a:r>
          </a:p>
          <a:p>
            <a:pPr marL="1123950" lvl="2" defTabSz="914400">
              <a:spcBef>
                <a:spcPts val="0"/>
              </a:spcBef>
              <a:buClr>
                <a:srgbClr val="000000"/>
              </a:buClr>
              <a:buSzPct val="100000"/>
              <a:buFont typeface="Wingdings" panose="05000000000000000000" pitchFamily="2" charset="2"/>
              <a:buChar char="q"/>
            </a:pPr>
            <a:r>
              <a:rPr lang="en-US" sz="2400" kern="0" dirty="0">
                <a:solidFill>
                  <a:srgbClr val="000000"/>
                </a:solidFill>
              </a:rPr>
              <a:t>	Company Pain Points</a:t>
            </a:r>
            <a:endParaRPr lang="en-US" sz="2400" i="1" kern="0" dirty="0">
              <a:solidFill>
                <a:schemeClr val="dk1"/>
              </a:solidFill>
              <a:latin typeface="Arial"/>
              <a:ea typeface="Arial"/>
              <a:cs typeface="Arial"/>
              <a:sym typeface="Arial"/>
            </a:endParaRPr>
          </a:p>
          <a:p>
            <a:pPr marL="457200" indent="-457200">
              <a:buFont typeface="Arial" panose="020B0604020202020204" pitchFamily="34" charset="0"/>
              <a:buChar char="•"/>
            </a:pPr>
            <a:endParaRPr lang="en-US" sz="2400" dirty="0"/>
          </a:p>
          <a:p>
            <a:pPr marL="457200" indent="-457200">
              <a:buFont typeface="Arial" panose="020B0604020202020204" pitchFamily="34" charset="0"/>
              <a:buChar char="•"/>
            </a:pPr>
            <a:endParaRPr lang="en-US" sz="2400" dirty="0"/>
          </a:p>
          <a:p>
            <a:endParaRPr lang="en-US" dirty="0"/>
          </a:p>
          <a:p>
            <a:endParaRPr lang="en-US" dirty="0"/>
          </a:p>
        </p:txBody>
      </p:sp>
    </p:spTree>
    <p:extLst>
      <p:ext uri="{BB962C8B-B14F-4D97-AF65-F5344CB8AC3E}">
        <p14:creationId xmlns:p14="http://schemas.microsoft.com/office/powerpoint/2010/main" val="41110452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Shape 323"/>
          <p:cNvSpPr txBox="1">
            <a:spLocks noGrp="1"/>
          </p:cNvSpPr>
          <p:nvPr>
            <p:ph type="sldNum" idx="12"/>
          </p:nvPr>
        </p:nvSpPr>
        <p:spPr>
          <a:xfrm>
            <a:off x="6995832" y="5622551"/>
            <a:ext cx="2057400" cy="274500"/>
          </a:xfrm>
          <a:prstGeom prst="rect">
            <a:avLst/>
          </a:prstGeom>
          <a:noFill/>
          <a:ln>
            <a:noFill/>
          </a:ln>
        </p:spPr>
        <p:txBody>
          <a:bodyPr lIns="91425" tIns="45700" rIns="91425" bIns="45700" anchor="ctr" anchorCtr="0">
            <a:noAutofit/>
          </a:bodyPr>
          <a:lstStyle/>
          <a:p>
            <a:pPr algn="r" defTabSz="914400">
              <a:buSzPct val="25000"/>
            </a:pPr>
            <a:fld id="{00000000-1234-1234-1234-123412341234}" type="slidenum">
              <a:rPr lang="en-US" sz="1200" kern="0">
                <a:solidFill>
                  <a:srgbClr val="FF0000"/>
                </a:solidFill>
                <a:latin typeface="Arial"/>
                <a:ea typeface="Arial"/>
                <a:cs typeface="Arial"/>
                <a:sym typeface="Arial"/>
              </a:rPr>
              <a:pPr algn="r" defTabSz="914400">
                <a:buSzPct val="25000"/>
              </a:pPr>
              <a:t>29</a:t>
            </a:fld>
            <a:endParaRPr lang="en-US" sz="1200" kern="0">
              <a:solidFill>
                <a:srgbClr val="FF0000"/>
              </a:solidFill>
              <a:latin typeface="Arial"/>
              <a:ea typeface="Arial"/>
              <a:cs typeface="Arial"/>
              <a:sym typeface="Arial"/>
            </a:endParaRPr>
          </a:p>
        </p:txBody>
      </p:sp>
      <p:sp>
        <p:nvSpPr>
          <p:cNvPr id="324" name="Shape 324"/>
          <p:cNvSpPr txBox="1">
            <a:spLocks noGrp="1"/>
          </p:cNvSpPr>
          <p:nvPr>
            <p:ph type="body" idx="1"/>
          </p:nvPr>
        </p:nvSpPr>
        <p:spPr>
          <a:xfrm>
            <a:off x="200711" y="960949"/>
            <a:ext cx="8742578" cy="1134357"/>
          </a:xfrm>
          <a:prstGeom prst="rect">
            <a:avLst/>
          </a:prstGeom>
          <a:noFill/>
          <a:ln>
            <a:noFill/>
          </a:ln>
        </p:spPr>
        <p:txBody>
          <a:bodyPr lIns="91425" tIns="45700" rIns="91425" bIns="45700" anchor="t" anchorCtr="0">
            <a:noAutofit/>
          </a:bodyPr>
          <a:lstStyle/>
          <a:p>
            <a:pPr>
              <a:spcBef>
                <a:spcPts val="0"/>
              </a:spcBef>
              <a:buSzPct val="25000"/>
            </a:pPr>
            <a:r>
              <a:rPr lang="en-US" sz="3600" u="sng" dirty="0"/>
              <a:t>Marriott International Inc.</a:t>
            </a:r>
          </a:p>
          <a:p>
            <a:pPr algn="l"/>
            <a:r>
              <a:rPr lang="en-US" sz="1400" b="0" i="0" dirty="0">
                <a:solidFill>
                  <a:srgbClr val="000000"/>
                </a:solidFill>
                <a:effectLst/>
                <a:latin typeface="arial" panose="020B0604020202020204" pitchFamily="34" charset="0"/>
              </a:rPr>
              <a:t>10400 Fernwood Rd.</a:t>
            </a:r>
          </a:p>
          <a:p>
            <a:pPr algn="l"/>
            <a:r>
              <a:rPr lang="en-US" sz="1400" b="0" i="0" dirty="0">
                <a:solidFill>
                  <a:srgbClr val="000000"/>
                </a:solidFill>
                <a:effectLst/>
                <a:latin typeface="arial" panose="020B0604020202020204" pitchFamily="34" charset="0"/>
              </a:rPr>
              <a:t>Bethesda, Md. 20817</a:t>
            </a:r>
          </a:p>
          <a:p>
            <a:pPr algn="l"/>
            <a:r>
              <a:rPr lang="en-US" sz="1400" b="0" i="0" u="sng" dirty="0">
                <a:solidFill>
                  <a:srgbClr val="0C4790"/>
                </a:solidFill>
                <a:effectLst/>
                <a:latin typeface="arial" panose="020B0604020202020204" pitchFamily="34" charset="0"/>
                <a:hlinkClick r:id="rId3"/>
              </a:rPr>
              <a:t>www.marriott.com</a:t>
            </a:r>
            <a:endParaRPr lang="en-US" sz="1400" b="0" i="0" dirty="0">
              <a:solidFill>
                <a:srgbClr val="000000"/>
              </a:solidFill>
              <a:effectLst/>
              <a:latin typeface="arial" panose="020B0604020202020204" pitchFamily="34" charset="0"/>
            </a:endParaRPr>
          </a:p>
          <a:p>
            <a:pPr algn="l"/>
            <a:r>
              <a:rPr lang="en-US" sz="1400" b="1" i="0" dirty="0">
                <a:solidFill>
                  <a:srgbClr val="000000"/>
                </a:solidFill>
                <a:effectLst/>
                <a:latin typeface="Arial,Helvetica"/>
              </a:rPr>
              <a:t>Link:  </a:t>
            </a:r>
            <a:r>
              <a:rPr lang="en-US" sz="1400" dirty="0">
                <a:hlinkClick r:id="rId4"/>
              </a:rPr>
              <a:t>https://www.washingtonpost.com/wp-srv/business/post200/2005/MAR.html</a:t>
            </a:r>
            <a:endParaRPr lang="en-US" sz="1400" b="1" i="0" dirty="0">
              <a:solidFill>
                <a:srgbClr val="000000"/>
              </a:solidFill>
              <a:effectLst/>
              <a:latin typeface="Arial,Helvetica"/>
            </a:endParaRPr>
          </a:p>
          <a:p>
            <a:pPr algn="l"/>
            <a:r>
              <a:rPr lang="en-US" sz="1400" b="1" i="0" dirty="0">
                <a:solidFill>
                  <a:srgbClr val="000000"/>
                </a:solidFill>
                <a:effectLst/>
                <a:latin typeface="Arial,Helvetica"/>
              </a:rPr>
              <a:t>Source:  </a:t>
            </a:r>
            <a:r>
              <a:rPr lang="en-US" sz="1400" b="1" i="0" dirty="0">
                <a:solidFill>
                  <a:srgbClr val="000000"/>
                </a:solidFill>
                <a:effectLst/>
                <a:latin typeface="arial" panose="020B0604020202020204" pitchFamily="34" charset="0"/>
              </a:rPr>
              <a:t>© 2005 The Washington Post Company</a:t>
            </a:r>
            <a:endParaRPr lang="en-US" sz="1400" b="1" i="0" dirty="0">
              <a:solidFill>
                <a:srgbClr val="000000"/>
              </a:solidFill>
              <a:effectLst/>
              <a:latin typeface="Arial,Helvetica"/>
            </a:endParaRPr>
          </a:p>
          <a:p>
            <a:pPr algn="l"/>
            <a:r>
              <a:rPr lang="en-US" sz="1400" b="1" i="0" dirty="0">
                <a:solidFill>
                  <a:srgbClr val="000000"/>
                </a:solidFill>
                <a:effectLst/>
                <a:latin typeface="Arial,Helvetica"/>
              </a:rPr>
              <a:t>Year founded:</a:t>
            </a:r>
            <a:r>
              <a:rPr lang="en-US" sz="1400" b="0" i="0" dirty="0">
                <a:solidFill>
                  <a:srgbClr val="000000"/>
                </a:solidFill>
                <a:effectLst/>
                <a:latin typeface="Arial,Helvetica"/>
              </a:rPr>
              <a:t> 1927 </a:t>
            </a:r>
            <a:r>
              <a:rPr lang="en-US" sz="1400" b="1" i="0" dirty="0">
                <a:solidFill>
                  <a:srgbClr val="000000"/>
                </a:solidFill>
                <a:effectLst/>
                <a:latin typeface="Arial,Helvetica"/>
              </a:rPr>
              <a:t>Industry:</a:t>
            </a:r>
            <a:r>
              <a:rPr lang="en-US" sz="1400" b="0" i="0" dirty="0">
                <a:solidFill>
                  <a:srgbClr val="000000"/>
                </a:solidFill>
                <a:effectLst/>
                <a:latin typeface="Arial,Helvetica"/>
              </a:rPr>
              <a:t> Hospitality/travel</a:t>
            </a:r>
            <a:endParaRPr lang="en-US" sz="1400" b="0" i="0" dirty="0">
              <a:solidFill>
                <a:srgbClr val="000000"/>
              </a:solidFill>
              <a:effectLst/>
              <a:latin typeface="Times New Roman" panose="02020603050405020304" pitchFamily="18" charset="0"/>
            </a:endParaRPr>
          </a:p>
          <a:p>
            <a:pPr algn="l">
              <a:spcBef>
                <a:spcPts val="0"/>
              </a:spcBef>
            </a:pPr>
            <a:r>
              <a:rPr lang="en-US" sz="1400" b="1" i="0" dirty="0">
                <a:solidFill>
                  <a:srgbClr val="000000"/>
                </a:solidFill>
                <a:effectLst/>
                <a:latin typeface="Arial,Helvetica"/>
              </a:rPr>
              <a:t>Post 200 Category:</a:t>
            </a:r>
            <a:r>
              <a:rPr lang="en-US" sz="1400" b="0" i="0" dirty="0">
                <a:solidFill>
                  <a:srgbClr val="000000"/>
                </a:solidFill>
                <a:effectLst/>
                <a:latin typeface="Arial,Helvetica"/>
              </a:rPr>
              <a:t> Top 125 Companies</a:t>
            </a:r>
            <a:endParaRPr lang="en-US" sz="1400" b="0" i="0" dirty="0">
              <a:solidFill>
                <a:srgbClr val="000000"/>
              </a:solidFill>
              <a:effectLst/>
              <a:latin typeface="Times New Roman" panose="02020603050405020304" pitchFamily="18" charset="0"/>
            </a:endParaRPr>
          </a:p>
          <a:p>
            <a:pPr algn="l">
              <a:spcBef>
                <a:spcPts val="0"/>
              </a:spcBef>
            </a:pPr>
            <a:r>
              <a:rPr lang="en-US" sz="1400" b="1" i="0" dirty="0">
                <a:solidFill>
                  <a:srgbClr val="000000"/>
                </a:solidFill>
                <a:effectLst/>
                <a:latin typeface="Arial,Helvetica"/>
              </a:rPr>
              <a:t>Revenue:</a:t>
            </a:r>
            <a:r>
              <a:rPr lang="en-US" sz="1400" b="0" i="0" dirty="0">
                <a:solidFill>
                  <a:srgbClr val="000000"/>
                </a:solidFill>
                <a:effectLst/>
                <a:latin typeface="Arial,Helvetica"/>
              </a:rPr>
              <a:t> $10.10 Billion</a:t>
            </a:r>
            <a:endParaRPr lang="en-US" sz="1400" b="0" i="0" dirty="0">
              <a:solidFill>
                <a:srgbClr val="000000"/>
              </a:solidFill>
              <a:effectLst/>
              <a:latin typeface="Times New Roman" panose="02020603050405020304" pitchFamily="18" charset="0"/>
            </a:endParaRPr>
          </a:p>
          <a:p>
            <a:pPr algn="l">
              <a:spcBef>
                <a:spcPts val="0"/>
              </a:spcBef>
            </a:pPr>
            <a:r>
              <a:rPr lang="en-US" sz="1400" b="1" i="0" dirty="0">
                <a:solidFill>
                  <a:srgbClr val="000000"/>
                </a:solidFill>
                <a:effectLst/>
                <a:latin typeface="Arial,Helvetica"/>
              </a:rPr>
              <a:t>Net Income/Loss:</a:t>
            </a:r>
            <a:r>
              <a:rPr lang="en-US" sz="1400" b="0" i="0" dirty="0">
                <a:solidFill>
                  <a:srgbClr val="000000"/>
                </a:solidFill>
                <a:effectLst/>
                <a:latin typeface="Arial,Helvetica"/>
              </a:rPr>
              <a:t> $596.00 Million</a:t>
            </a:r>
            <a:endParaRPr lang="en-US" sz="1400" b="0" i="0" dirty="0">
              <a:solidFill>
                <a:srgbClr val="000000"/>
              </a:solidFill>
              <a:effectLst/>
              <a:latin typeface="Times New Roman" panose="02020603050405020304" pitchFamily="18" charset="0"/>
            </a:endParaRPr>
          </a:p>
          <a:p>
            <a:pPr algn="l">
              <a:spcBef>
                <a:spcPts val="0"/>
              </a:spcBef>
            </a:pPr>
            <a:r>
              <a:rPr lang="en-US" sz="1400" b="1" i="0" dirty="0">
                <a:solidFill>
                  <a:srgbClr val="000000"/>
                </a:solidFill>
                <a:effectLst/>
                <a:latin typeface="Arial,Helvetica"/>
              </a:rPr>
              <a:t>Earnings per share:</a:t>
            </a:r>
            <a:r>
              <a:rPr lang="en-US" sz="1400" b="0" i="0" dirty="0">
                <a:solidFill>
                  <a:srgbClr val="000000"/>
                </a:solidFill>
                <a:effectLst/>
                <a:latin typeface="Arial,Helvetica"/>
              </a:rPr>
              <a:t> $2.48</a:t>
            </a:r>
            <a:endParaRPr lang="en-US" sz="1400" b="0" i="0" dirty="0">
              <a:solidFill>
                <a:srgbClr val="000000"/>
              </a:solidFill>
              <a:effectLst/>
              <a:latin typeface="Times New Roman" panose="02020603050405020304" pitchFamily="18" charset="0"/>
            </a:endParaRPr>
          </a:p>
          <a:p>
            <a:pPr algn="l">
              <a:spcBef>
                <a:spcPts val="0"/>
              </a:spcBef>
            </a:pPr>
            <a:r>
              <a:rPr lang="en-US" sz="1400" b="1" i="0" dirty="0">
                <a:solidFill>
                  <a:srgbClr val="000000"/>
                </a:solidFill>
                <a:effectLst/>
                <a:latin typeface="Arial,Helvetica"/>
              </a:rPr>
              <a:t>Dividend:</a:t>
            </a:r>
            <a:r>
              <a:rPr lang="en-US" sz="1400" b="0" i="0" dirty="0">
                <a:solidFill>
                  <a:srgbClr val="000000"/>
                </a:solidFill>
                <a:effectLst/>
                <a:latin typeface="Arial,Helvetica"/>
              </a:rPr>
              <a:t> $0.33</a:t>
            </a:r>
            <a:endParaRPr lang="en-US" sz="1400" b="0" i="0" dirty="0">
              <a:solidFill>
                <a:srgbClr val="000000"/>
              </a:solidFill>
              <a:effectLst/>
              <a:latin typeface="Times New Roman" panose="02020603050405020304" pitchFamily="18" charset="0"/>
            </a:endParaRPr>
          </a:p>
          <a:p>
            <a:pPr algn="l">
              <a:spcBef>
                <a:spcPts val="0"/>
              </a:spcBef>
            </a:pPr>
            <a:r>
              <a:rPr lang="en-US" sz="1400" b="1" i="0" dirty="0">
                <a:solidFill>
                  <a:srgbClr val="000000"/>
                </a:solidFill>
                <a:effectLst/>
                <a:latin typeface="Arial,Helvetica"/>
              </a:rPr>
              <a:t>Stockholder equity:</a:t>
            </a:r>
            <a:r>
              <a:rPr lang="en-US" sz="1400" b="0" i="0" dirty="0">
                <a:solidFill>
                  <a:srgbClr val="000000"/>
                </a:solidFill>
                <a:effectLst/>
                <a:latin typeface="Arial,Helvetica"/>
              </a:rPr>
              <a:t> $4.08 Billion</a:t>
            </a:r>
            <a:endParaRPr lang="en-US" sz="1400" b="0" i="0" dirty="0">
              <a:solidFill>
                <a:srgbClr val="000000"/>
              </a:solidFill>
              <a:effectLst/>
              <a:latin typeface="Times New Roman" panose="02020603050405020304" pitchFamily="18" charset="0"/>
            </a:endParaRPr>
          </a:p>
          <a:p>
            <a:pPr algn="l">
              <a:spcBef>
                <a:spcPts val="0"/>
              </a:spcBef>
            </a:pPr>
            <a:r>
              <a:rPr lang="en-US" sz="1400" b="1" i="0" dirty="0">
                <a:solidFill>
                  <a:srgbClr val="000000"/>
                </a:solidFill>
                <a:effectLst/>
                <a:latin typeface="Arial,Helvetica"/>
              </a:rPr>
              <a:t>Auditor: </a:t>
            </a:r>
            <a:r>
              <a:rPr lang="en-US" sz="1400" b="0" i="0" dirty="0">
                <a:solidFill>
                  <a:srgbClr val="000000"/>
                </a:solidFill>
                <a:effectLst/>
                <a:latin typeface="Arial,Helvetica"/>
              </a:rPr>
              <a:t>Ernst &amp; Young LLP</a:t>
            </a:r>
            <a:endParaRPr lang="en-US" sz="1400" b="0" i="0" dirty="0">
              <a:solidFill>
                <a:srgbClr val="000000"/>
              </a:solidFill>
              <a:effectLst/>
              <a:latin typeface="Times New Roman" panose="02020603050405020304" pitchFamily="18" charset="0"/>
            </a:endParaRPr>
          </a:p>
          <a:p>
            <a:pPr algn="l">
              <a:spcBef>
                <a:spcPts val="0"/>
              </a:spcBef>
            </a:pPr>
            <a:r>
              <a:rPr lang="en-US" sz="1400" b="1" i="0" dirty="0">
                <a:solidFill>
                  <a:srgbClr val="000000"/>
                </a:solidFill>
                <a:effectLst/>
                <a:latin typeface="Arial,Helvetica"/>
              </a:rPr>
              <a:t>Stock: </a:t>
            </a:r>
            <a:r>
              <a:rPr lang="en-US" sz="1400" b="0" i="0" u="sng" dirty="0">
                <a:solidFill>
                  <a:srgbClr val="0C4790"/>
                </a:solidFill>
                <a:effectLst/>
                <a:latin typeface="Arial,Helvetica"/>
                <a:hlinkClick r:id="rId5"/>
              </a:rPr>
              <a:t>MAR</a:t>
            </a:r>
            <a:endParaRPr lang="en-US" sz="1400" b="0" i="0" dirty="0">
              <a:solidFill>
                <a:srgbClr val="000000"/>
              </a:solidFill>
              <a:effectLst/>
              <a:latin typeface="Times New Roman" panose="02020603050405020304" pitchFamily="18" charset="0"/>
            </a:endParaRPr>
          </a:p>
          <a:p>
            <a:pPr algn="l">
              <a:spcBef>
                <a:spcPts val="0"/>
              </a:spcBef>
            </a:pPr>
            <a:r>
              <a:rPr lang="en-US" sz="1400" b="1" i="0" dirty="0">
                <a:solidFill>
                  <a:srgbClr val="000000"/>
                </a:solidFill>
                <a:effectLst/>
                <a:latin typeface="Arial,Helvetica"/>
              </a:rPr>
              <a:t>Assets:</a:t>
            </a:r>
            <a:r>
              <a:rPr lang="en-US" sz="1400" b="0" i="0" dirty="0">
                <a:solidFill>
                  <a:srgbClr val="000000"/>
                </a:solidFill>
                <a:effectLst/>
                <a:latin typeface="Arial,Helvetica"/>
              </a:rPr>
              <a:t> $8.67 Billion</a:t>
            </a:r>
            <a:endParaRPr lang="en-US" sz="1400" b="0" i="0" dirty="0">
              <a:solidFill>
                <a:srgbClr val="000000"/>
              </a:solidFill>
              <a:effectLst/>
              <a:latin typeface="Times New Roman" panose="02020603050405020304" pitchFamily="18" charset="0"/>
            </a:endParaRPr>
          </a:p>
          <a:p>
            <a:pPr algn="l">
              <a:spcBef>
                <a:spcPts val="0"/>
              </a:spcBef>
            </a:pPr>
            <a:r>
              <a:rPr lang="en-US" sz="1400" b="1" i="0" dirty="0">
                <a:solidFill>
                  <a:srgbClr val="000000"/>
                </a:solidFill>
                <a:effectLst/>
                <a:latin typeface="Arial,Helvetica"/>
              </a:rPr>
              <a:t>Market capitalization:</a:t>
            </a:r>
            <a:r>
              <a:rPr lang="en-US" sz="1400" b="0" i="0" dirty="0">
                <a:solidFill>
                  <a:srgbClr val="000000"/>
                </a:solidFill>
                <a:effectLst/>
                <a:latin typeface="Arial,Helvetica"/>
              </a:rPr>
              <a:t> $15.09 Billion</a:t>
            </a:r>
            <a:endParaRPr lang="en-US" sz="1400" b="0" i="0" dirty="0">
              <a:solidFill>
                <a:srgbClr val="000000"/>
              </a:solidFill>
              <a:effectLst/>
              <a:latin typeface="Times New Roman" panose="02020603050405020304" pitchFamily="18" charset="0"/>
            </a:endParaRPr>
          </a:p>
          <a:p>
            <a:pPr algn="l">
              <a:spcBef>
                <a:spcPts val="0"/>
              </a:spcBef>
            </a:pPr>
            <a:r>
              <a:rPr lang="en-US" sz="1400" b="1" i="0" dirty="0">
                <a:solidFill>
                  <a:srgbClr val="000000"/>
                </a:solidFill>
                <a:effectLst/>
                <a:latin typeface="Arial,Helvetica"/>
              </a:rPr>
              <a:t>52-week high: </a:t>
            </a:r>
            <a:r>
              <a:rPr lang="en-US" sz="1400" b="0" i="0" dirty="0">
                <a:solidFill>
                  <a:srgbClr val="000000"/>
                </a:solidFill>
                <a:effectLst/>
                <a:latin typeface="Arial,Helvetica"/>
              </a:rPr>
              <a:t>69.22 </a:t>
            </a:r>
            <a:r>
              <a:rPr lang="en-US" sz="1400" b="0" i="1" dirty="0">
                <a:solidFill>
                  <a:srgbClr val="000000"/>
                </a:solidFill>
                <a:effectLst/>
                <a:latin typeface="Arial,Helvetica"/>
              </a:rPr>
              <a:t>4/13/2005</a:t>
            </a:r>
            <a:endParaRPr lang="en-US" sz="1400" b="0" i="0" dirty="0">
              <a:solidFill>
                <a:srgbClr val="000000"/>
              </a:solidFill>
              <a:effectLst/>
              <a:latin typeface="Times New Roman" panose="02020603050405020304" pitchFamily="18" charset="0"/>
            </a:endParaRPr>
          </a:p>
          <a:p>
            <a:pPr algn="l">
              <a:spcBef>
                <a:spcPts val="0"/>
              </a:spcBef>
            </a:pPr>
            <a:r>
              <a:rPr lang="en-US" sz="1400" b="1" i="0" dirty="0">
                <a:solidFill>
                  <a:srgbClr val="000000"/>
                </a:solidFill>
                <a:effectLst/>
                <a:latin typeface="Arial,Helvetica"/>
              </a:rPr>
              <a:t>52-week low: </a:t>
            </a:r>
            <a:r>
              <a:rPr lang="en-US" sz="1400" b="0" i="0" dirty="0">
                <a:solidFill>
                  <a:srgbClr val="000000"/>
                </a:solidFill>
                <a:effectLst/>
                <a:latin typeface="Arial,Helvetica"/>
              </a:rPr>
              <a:t>43.38 </a:t>
            </a:r>
            <a:r>
              <a:rPr lang="en-US" sz="1400" b="0" i="1" dirty="0">
                <a:solidFill>
                  <a:srgbClr val="000000"/>
                </a:solidFill>
                <a:effectLst/>
                <a:latin typeface="Arial,Helvetica"/>
              </a:rPr>
              <a:t>4/21/2004</a:t>
            </a:r>
            <a:endParaRPr lang="en-US" sz="1400" b="0" i="0" dirty="0">
              <a:solidFill>
                <a:srgbClr val="000000"/>
              </a:solidFill>
              <a:effectLst/>
              <a:latin typeface="Times New Roman" panose="02020603050405020304" pitchFamily="18" charset="0"/>
            </a:endParaRPr>
          </a:p>
          <a:p>
            <a:pPr algn="l">
              <a:spcBef>
                <a:spcPts val="0"/>
              </a:spcBef>
            </a:pPr>
            <a:r>
              <a:rPr lang="en-US" sz="1400" b="1" i="0" dirty="0">
                <a:solidFill>
                  <a:srgbClr val="000000"/>
                </a:solidFill>
                <a:effectLst/>
                <a:latin typeface="Arial,Helvetica"/>
              </a:rPr>
              <a:t>Chairman and CEO</a:t>
            </a:r>
            <a:r>
              <a:rPr lang="en-US" sz="1400" b="0" i="0" dirty="0">
                <a:solidFill>
                  <a:srgbClr val="000000"/>
                </a:solidFill>
                <a:effectLst/>
                <a:latin typeface="Arial,Helvetica"/>
              </a:rPr>
              <a:t>: J.W. Marriott Jr.</a:t>
            </a:r>
            <a:endParaRPr lang="en-US" sz="1400" b="0" i="0" dirty="0">
              <a:solidFill>
                <a:srgbClr val="000000"/>
              </a:solidFill>
              <a:effectLst/>
              <a:latin typeface="Times New Roman" panose="02020603050405020304" pitchFamily="18" charset="0"/>
            </a:endParaRPr>
          </a:p>
          <a:p>
            <a:pPr algn="l">
              <a:spcBef>
                <a:spcPts val="0"/>
              </a:spcBef>
            </a:pPr>
            <a:r>
              <a:rPr lang="en-US" sz="1400" b="1" i="0" dirty="0">
                <a:solidFill>
                  <a:srgbClr val="000000"/>
                </a:solidFill>
                <a:effectLst/>
                <a:latin typeface="Arial,Helvetica"/>
              </a:rPr>
              <a:t>President and COO</a:t>
            </a:r>
            <a:r>
              <a:rPr lang="en-US" sz="1400" b="0" i="0" dirty="0">
                <a:solidFill>
                  <a:srgbClr val="000000"/>
                </a:solidFill>
                <a:effectLst/>
                <a:latin typeface="Arial,Helvetica"/>
              </a:rPr>
              <a:t>: William J. Shaw</a:t>
            </a:r>
            <a:endParaRPr lang="en-US" sz="1400" b="0" i="0" dirty="0">
              <a:solidFill>
                <a:srgbClr val="000000"/>
              </a:solidFill>
              <a:effectLst/>
              <a:latin typeface="Times New Roman" panose="02020603050405020304" pitchFamily="18" charset="0"/>
            </a:endParaRPr>
          </a:p>
          <a:p>
            <a:pPr algn="l">
              <a:spcBef>
                <a:spcPts val="0"/>
              </a:spcBef>
            </a:pPr>
            <a:r>
              <a:rPr lang="en-US" sz="1400" b="1" i="0" dirty="0">
                <a:solidFill>
                  <a:srgbClr val="000000"/>
                </a:solidFill>
                <a:effectLst/>
                <a:latin typeface="Arial,Helvetica"/>
              </a:rPr>
              <a:t>Employees:</a:t>
            </a:r>
            <a:r>
              <a:rPr lang="en-US" sz="1400" b="0" i="0" dirty="0">
                <a:solidFill>
                  <a:srgbClr val="000000"/>
                </a:solidFill>
                <a:effectLst/>
                <a:latin typeface="Arial,Helvetica"/>
              </a:rPr>
              <a:t> 133000</a:t>
            </a:r>
            <a:endParaRPr lang="en-US" sz="1400" b="0" i="0" dirty="0">
              <a:solidFill>
                <a:srgbClr val="000000"/>
              </a:solidFill>
              <a:effectLst/>
              <a:latin typeface="Times New Roman" panose="02020603050405020304" pitchFamily="18" charset="0"/>
            </a:endParaRPr>
          </a:p>
          <a:p>
            <a:pPr algn="l">
              <a:spcBef>
                <a:spcPts val="0"/>
              </a:spcBef>
            </a:pPr>
            <a:r>
              <a:rPr lang="en-US" sz="1400" b="1" i="0" dirty="0">
                <a:solidFill>
                  <a:srgbClr val="000000"/>
                </a:solidFill>
                <a:effectLst/>
                <a:latin typeface="Arial,Helvetica"/>
              </a:rPr>
              <a:t>Local employees:</a:t>
            </a:r>
            <a:r>
              <a:rPr lang="en-US" sz="1400" b="0" i="0" dirty="0">
                <a:solidFill>
                  <a:srgbClr val="000000"/>
                </a:solidFill>
                <a:effectLst/>
                <a:latin typeface="Arial,Helvetica"/>
              </a:rPr>
              <a:t> 13165</a:t>
            </a:r>
            <a:endParaRPr lang="en-US" dirty="0"/>
          </a:p>
          <a:p>
            <a:pPr>
              <a:spcBef>
                <a:spcPts val="0"/>
              </a:spcBef>
              <a:buSzPct val="25000"/>
            </a:pPr>
            <a:endParaRPr dirty="0"/>
          </a:p>
        </p:txBody>
      </p:sp>
    </p:spTree>
    <p:extLst>
      <p:ext uri="{BB962C8B-B14F-4D97-AF65-F5344CB8AC3E}">
        <p14:creationId xmlns:p14="http://schemas.microsoft.com/office/powerpoint/2010/main" val="386613168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22"/>
        <p:cNvGrpSpPr/>
        <p:nvPr/>
      </p:nvGrpSpPr>
      <p:grpSpPr>
        <a:xfrm>
          <a:off x="0" y="0"/>
          <a:ext cx="0" cy="0"/>
          <a:chOff x="0" y="0"/>
          <a:chExt cx="0" cy="0"/>
        </a:xfrm>
      </p:grpSpPr>
      <p:sp>
        <p:nvSpPr>
          <p:cNvPr id="323" name="Shape 323"/>
          <p:cNvSpPr txBox="1">
            <a:spLocks noGrp="1"/>
          </p:cNvSpPr>
          <p:nvPr>
            <p:ph type="sldNum" idx="12"/>
          </p:nvPr>
        </p:nvSpPr>
        <p:spPr>
          <a:xfrm>
            <a:off x="6995832" y="5622551"/>
            <a:ext cx="2057400" cy="274500"/>
          </a:xfrm>
          <a:prstGeom prst="rect">
            <a:avLst/>
          </a:prstGeom>
          <a:noFill/>
          <a:ln>
            <a:noFill/>
          </a:ln>
        </p:spPr>
        <p:txBody>
          <a:bodyPr lIns="91425" tIns="45700" rIns="91425" bIns="45700" anchor="ctr" anchorCtr="0">
            <a:noAutofit/>
          </a:bodyPr>
          <a:lstStyle/>
          <a:p>
            <a:pPr algn="r" defTabSz="914400">
              <a:buSzPct val="25000"/>
            </a:pPr>
            <a:fld id="{00000000-1234-1234-1234-123412341234}" type="slidenum">
              <a:rPr lang="en-US" sz="1200" kern="0">
                <a:solidFill>
                  <a:srgbClr val="FF0000"/>
                </a:solidFill>
                <a:latin typeface="Arial"/>
                <a:ea typeface="Arial"/>
                <a:cs typeface="Arial"/>
                <a:sym typeface="Arial"/>
              </a:rPr>
              <a:pPr algn="r" defTabSz="914400">
                <a:buSzPct val="25000"/>
              </a:pPr>
              <a:t>30</a:t>
            </a:fld>
            <a:endParaRPr lang="en-US" sz="1200" kern="0">
              <a:solidFill>
                <a:srgbClr val="FF0000"/>
              </a:solidFill>
              <a:latin typeface="Arial"/>
              <a:ea typeface="Arial"/>
              <a:cs typeface="Arial"/>
              <a:sym typeface="Arial"/>
            </a:endParaRPr>
          </a:p>
        </p:txBody>
      </p:sp>
      <p:sp>
        <p:nvSpPr>
          <p:cNvPr id="324" name="Shape 324"/>
          <p:cNvSpPr txBox="1">
            <a:spLocks noGrp="1"/>
          </p:cNvSpPr>
          <p:nvPr>
            <p:ph type="body" idx="1"/>
          </p:nvPr>
        </p:nvSpPr>
        <p:spPr>
          <a:xfrm>
            <a:off x="200711" y="960949"/>
            <a:ext cx="8742578" cy="1134357"/>
          </a:xfrm>
          <a:prstGeom prst="rect">
            <a:avLst/>
          </a:prstGeom>
          <a:noFill/>
          <a:ln>
            <a:noFill/>
          </a:ln>
        </p:spPr>
        <p:txBody>
          <a:bodyPr lIns="91425" tIns="45700" rIns="91425" bIns="45700" anchor="t" anchorCtr="0">
            <a:noAutofit/>
          </a:bodyPr>
          <a:lstStyle/>
          <a:p>
            <a:pPr>
              <a:spcBef>
                <a:spcPts val="0"/>
              </a:spcBef>
              <a:buSzPct val="25000"/>
            </a:pPr>
            <a:r>
              <a:rPr lang="en-US" sz="3600" u="sng" dirty="0"/>
              <a:t>Marriott International Inc.</a:t>
            </a:r>
          </a:p>
          <a:p>
            <a:pPr algn="l"/>
            <a:r>
              <a:rPr lang="en-US" sz="1400" b="0" i="0" dirty="0">
                <a:solidFill>
                  <a:srgbClr val="000000"/>
                </a:solidFill>
                <a:effectLst/>
                <a:latin typeface="arial" panose="020B0604020202020204" pitchFamily="34" charset="0"/>
              </a:rPr>
              <a:t>10400 Fernwood Rd.</a:t>
            </a:r>
          </a:p>
          <a:p>
            <a:pPr algn="l"/>
            <a:r>
              <a:rPr lang="en-US" sz="1400" b="0" i="0" dirty="0">
                <a:solidFill>
                  <a:srgbClr val="000000"/>
                </a:solidFill>
                <a:effectLst/>
                <a:latin typeface="arial" panose="020B0604020202020204" pitchFamily="34" charset="0"/>
              </a:rPr>
              <a:t>Bethesda, Md. 20817</a:t>
            </a:r>
          </a:p>
          <a:p>
            <a:pPr algn="l"/>
            <a:r>
              <a:rPr lang="en-US" sz="1400" b="0" i="0" u="sng" dirty="0">
                <a:solidFill>
                  <a:srgbClr val="0C4790"/>
                </a:solidFill>
                <a:effectLst/>
                <a:latin typeface="arial" panose="020B0604020202020204" pitchFamily="34" charset="0"/>
                <a:hlinkClick r:id="rId3"/>
              </a:rPr>
              <a:t>www.marriott.com</a:t>
            </a:r>
            <a:endParaRPr lang="en-US" sz="1400" b="0" i="0" dirty="0">
              <a:solidFill>
                <a:srgbClr val="000000"/>
              </a:solidFill>
              <a:effectLst/>
              <a:latin typeface="arial" panose="020B0604020202020204" pitchFamily="34" charset="0"/>
            </a:endParaRPr>
          </a:p>
          <a:p>
            <a:pPr>
              <a:spcBef>
                <a:spcPts val="0"/>
              </a:spcBef>
              <a:buSzPct val="25000"/>
            </a:pPr>
            <a:endParaRPr lang="en-US" sz="1400" dirty="0"/>
          </a:p>
          <a:p>
            <a:pPr>
              <a:spcBef>
                <a:spcPts val="0"/>
              </a:spcBef>
              <a:buSzPct val="25000"/>
            </a:pPr>
            <a:endParaRPr dirty="0"/>
          </a:p>
        </p:txBody>
      </p:sp>
      <p:sp>
        <p:nvSpPr>
          <p:cNvPr id="2" name="TextBox 1">
            <a:extLst>
              <a:ext uri="{FF2B5EF4-FFF2-40B4-BE49-F238E27FC236}">
                <a16:creationId xmlns:a16="http://schemas.microsoft.com/office/drawing/2014/main" id="{967198B7-D1CF-4B2C-9A15-5159DB46C9EE}"/>
              </a:ext>
            </a:extLst>
          </p:cNvPr>
          <p:cNvSpPr txBox="1"/>
          <p:nvPr/>
        </p:nvSpPr>
        <p:spPr>
          <a:xfrm>
            <a:off x="200711" y="2494846"/>
            <a:ext cx="8550667" cy="4339650"/>
          </a:xfrm>
          <a:prstGeom prst="rect">
            <a:avLst/>
          </a:prstGeom>
          <a:noFill/>
        </p:spPr>
        <p:txBody>
          <a:bodyPr wrap="square" rtlCol="0">
            <a:spAutoFit/>
          </a:bodyPr>
          <a:lstStyle/>
          <a:p>
            <a:pPr algn="l"/>
            <a:r>
              <a:rPr lang="en-US" sz="1400" b="1" i="0" dirty="0">
                <a:solidFill>
                  <a:srgbClr val="000000"/>
                </a:solidFill>
                <a:effectLst/>
                <a:latin typeface="Arial,Helvetica"/>
              </a:rPr>
              <a:t>Description:</a:t>
            </a:r>
            <a:r>
              <a:rPr lang="en-US" sz="1400" b="0" i="0" dirty="0">
                <a:solidFill>
                  <a:srgbClr val="000000"/>
                </a:solidFill>
                <a:effectLst/>
                <a:latin typeface="Arial,Helvetica"/>
              </a:rPr>
              <a:t> Marriott is the world's biggest hotel company. It manages more than 2,600 properties under brand names that include Marriott, J.W. Marriott, Renaissance, Ritz-Carlton, Residence Inn, Courtyard and Fairfield Inn. It also operates time-share vacation resorts, corporate housing and conference centers.</a:t>
            </a:r>
            <a:endParaRPr lang="en-US" sz="1400" b="0" i="0" dirty="0">
              <a:solidFill>
                <a:srgbClr val="000000"/>
              </a:solidFill>
              <a:effectLst/>
              <a:latin typeface="Times New Roman" panose="02020603050405020304" pitchFamily="18" charset="0"/>
            </a:endParaRPr>
          </a:p>
          <a:p>
            <a:pPr algn="l"/>
            <a:endParaRPr lang="en-US" sz="1400" b="1" i="0" dirty="0">
              <a:solidFill>
                <a:srgbClr val="000000"/>
              </a:solidFill>
              <a:effectLst/>
              <a:latin typeface="Arial,Helvetica"/>
            </a:endParaRPr>
          </a:p>
          <a:p>
            <a:pPr algn="l"/>
            <a:r>
              <a:rPr lang="en-US" sz="1400" b="1" i="0" dirty="0">
                <a:solidFill>
                  <a:srgbClr val="000000"/>
                </a:solidFill>
                <a:effectLst/>
                <a:latin typeface="Arial,Helvetica"/>
              </a:rPr>
              <a:t>Developments:</a:t>
            </a:r>
            <a:r>
              <a:rPr lang="en-US" sz="1400" b="0" i="0" dirty="0">
                <a:solidFill>
                  <a:srgbClr val="000000"/>
                </a:solidFill>
                <a:effectLst/>
                <a:latin typeface="Arial,Helvetica"/>
              </a:rPr>
              <a:t> Few companies benefited more from the return of the travel business last year than Marriott, as operating income from its lodging business rose 20 percent. It reflected, the company said, an improving economy, the return of business travelers, and consumers more inclined to take trips than any time since the Sept. 11, 2001, terrorist attacks. Its earnings rose 19 percent in 2004, to $596 million. With its business recovering, Marriott is pushing for aggressive investment in its properties, particularly to persuade owners and franchisees of the hotels that carry its brands to invest in better design, along with improved restaurants, spas and other amenities. Most of those changes will take place over many years, but Marriott is moving more aggressively with one project: It is insisting that owners and franchisees spend $190 million on new, 300 thread-count sheets, duvet covers and other bedding in 2,400 hotels by the end of 2005. Marriott added 166 new hotels with 27,000 rooms in 2004, continuing its aggressive expansion abroad, especially in China, with the opening of the Renaissance Suzhou Hotel in February. Closer to home, Marriott is set to manage a large hotel that D.C. officials seek to build next to the Washington Convention Center, although that plan has been bogged down in political skirmishes over the past year.</a:t>
            </a:r>
          </a:p>
          <a:p>
            <a:pPr algn="l"/>
            <a:endParaRPr lang="en-US" sz="1400" dirty="0">
              <a:solidFill>
                <a:srgbClr val="000000"/>
              </a:solidFill>
              <a:latin typeface="Arial,Helvetica"/>
            </a:endParaRPr>
          </a:p>
          <a:p>
            <a:pPr algn="l"/>
            <a:r>
              <a:rPr lang="en-US" sz="1200" b="1" i="0" dirty="0">
                <a:solidFill>
                  <a:srgbClr val="000000"/>
                </a:solidFill>
                <a:effectLst/>
                <a:latin typeface="Arial,Helvetica"/>
              </a:rPr>
              <a:t>Link:  </a:t>
            </a:r>
            <a:r>
              <a:rPr lang="en-US" sz="1200" dirty="0">
                <a:hlinkClick r:id="rId4"/>
              </a:rPr>
              <a:t>https://www.washingtonpost.com/wp-srv/business/post200/2005/MAR.html</a:t>
            </a:r>
            <a:endParaRPr lang="en-US" sz="1200" b="1" i="0" dirty="0">
              <a:solidFill>
                <a:srgbClr val="000000"/>
              </a:solidFill>
              <a:effectLst/>
              <a:latin typeface="Arial,Helvetica"/>
            </a:endParaRPr>
          </a:p>
          <a:p>
            <a:pPr algn="l"/>
            <a:r>
              <a:rPr lang="en-US" sz="1200" b="1" i="0" dirty="0">
                <a:solidFill>
                  <a:srgbClr val="000000"/>
                </a:solidFill>
                <a:effectLst/>
                <a:latin typeface="Arial,Helvetica"/>
              </a:rPr>
              <a:t>Source:  </a:t>
            </a:r>
            <a:r>
              <a:rPr lang="en-US" sz="1200" b="1" i="0" dirty="0">
                <a:solidFill>
                  <a:srgbClr val="000000"/>
                </a:solidFill>
                <a:effectLst/>
                <a:latin typeface="arial" panose="020B0604020202020204" pitchFamily="34" charset="0"/>
              </a:rPr>
              <a:t>© 2005 The Washington Post Company</a:t>
            </a:r>
            <a:endParaRPr lang="en-US" sz="1400" dirty="0"/>
          </a:p>
        </p:txBody>
      </p:sp>
    </p:spTree>
    <p:extLst>
      <p:ext uri="{BB962C8B-B14F-4D97-AF65-F5344CB8AC3E}">
        <p14:creationId xmlns:p14="http://schemas.microsoft.com/office/powerpoint/2010/main" val="4764984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pic>
        <p:nvPicPr>
          <p:cNvPr id="6" name="Picture 5">
            <a:extLst>
              <a:ext uri="{FF2B5EF4-FFF2-40B4-BE49-F238E27FC236}">
                <a16:creationId xmlns:a16="http://schemas.microsoft.com/office/drawing/2014/main" id="{3D08123C-A175-47B3-A506-FC2604BB8CEF}"/>
              </a:ext>
            </a:extLst>
          </p:cNvPr>
          <p:cNvPicPr>
            <a:picLocks noChangeAspect="1"/>
          </p:cNvPicPr>
          <p:nvPr/>
        </p:nvPicPr>
        <p:blipFill>
          <a:blip r:embed="rId3"/>
          <a:stretch>
            <a:fillRect/>
          </a:stretch>
        </p:blipFill>
        <p:spPr>
          <a:xfrm>
            <a:off x="4413824" y="1990967"/>
            <a:ext cx="4661986" cy="4027414"/>
          </a:xfrm>
          <a:prstGeom prst="rect">
            <a:avLst/>
          </a:prstGeom>
        </p:spPr>
      </p:pic>
      <p:sp>
        <p:nvSpPr>
          <p:cNvPr id="341" name="Shape 341"/>
          <p:cNvSpPr txBox="1">
            <a:spLocks noGrp="1"/>
          </p:cNvSpPr>
          <p:nvPr>
            <p:ph type="sldNum" idx="12"/>
          </p:nvPr>
        </p:nvSpPr>
        <p:spPr>
          <a:xfrm>
            <a:off x="6995832" y="5622551"/>
            <a:ext cx="2057400" cy="274500"/>
          </a:xfrm>
          <a:prstGeom prst="rect">
            <a:avLst/>
          </a:prstGeom>
          <a:noFill/>
          <a:ln>
            <a:noFill/>
          </a:ln>
        </p:spPr>
        <p:txBody>
          <a:bodyPr lIns="91425" tIns="45700" rIns="91425" bIns="45700" anchor="ctr" anchorCtr="0">
            <a:noAutofit/>
          </a:bodyPr>
          <a:lstStyle/>
          <a:p>
            <a:pPr algn="r" defTabSz="914400">
              <a:buSzPct val="25000"/>
            </a:pPr>
            <a:fld id="{00000000-1234-1234-1234-123412341234}" type="slidenum">
              <a:rPr lang="en-US" sz="1200" kern="0">
                <a:solidFill>
                  <a:srgbClr val="FF0000"/>
                </a:solidFill>
                <a:latin typeface="Arial"/>
                <a:ea typeface="Arial"/>
                <a:cs typeface="Arial"/>
                <a:sym typeface="Arial"/>
              </a:rPr>
              <a:pPr algn="r" defTabSz="914400">
                <a:buSzPct val="25000"/>
              </a:pPr>
              <a:t>31</a:t>
            </a:fld>
            <a:endParaRPr lang="en-US" sz="1200" kern="0">
              <a:solidFill>
                <a:srgbClr val="FF0000"/>
              </a:solidFill>
              <a:latin typeface="Arial"/>
              <a:ea typeface="Arial"/>
              <a:cs typeface="Arial"/>
              <a:sym typeface="Arial"/>
            </a:endParaRPr>
          </a:p>
        </p:txBody>
      </p:sp>
      <p:sp>
        <p:nvSpPr>
          <p:cNvPr id="342" name="Shape 342"/>
          <p:cNvSpPr txBox="1">
            <a:spLocks noGrp="1"/>
          </p:cNvSpPr>
          <p:nvPr>
            <p:ph type="body" idx="1"/>
          </p:nvPr>
        </p:nvSpPr>
        <p:spPr>
          <a:xfrm>
            <a:off x="130032" y="960949"/>
            <a:ext cx="8923200" cy="612328"/>
          </a:xfrm>
          <a:prstGeom prst="rect">
            <a:avLst/>
          </a:prstGeom>
          <a:solidFill>
            <a:schemeClr val="bg1"/>
          </a:solidFill>
          <a:ln>
            <a:noFill/>
          </a:ln>
        </p:spPr>
        <p:txBody>
          <a:bodyPr lIns="91425" tIns="45700" rIns="91425" bIns="45700" anchor="t" anchorCtr="0">
            <a:noAutofit/>
          </a:bodyPr>
          <a:lstStyle/>
          <a:p>
            <a:pPr marL="0" indent="0">
              <a:spcBef>
                <a:spcPts val="0"/>
              </a:spcBef>
              <a:buClr>
                <a:schemeClr val="dk1"/>
              </a:buClr>
              <a:buSzPct val="25000"/>
            </a:pPr>
            <a:r>
              <a:rPr lang="en-US" dirty="0"/>
              <a:t>Assignment 1: Write a compelling proposal</a:t>
            </a:r>
          </a:p>
          <a:p>
            <a:pPr marL="0" indent="0">
              <a:spcBef>
                <a:spcPts val="0"/>
              </a:spcBef>
              <a:buClr>
                <a:schemeClr val="dk1"/>
              </a:buClr>
              <a:buSzPct val="25000"/>
            </a:pPr>
            <a:r>
              <a:rPr lang="en-US" dirty="0"/>
              <a:t>- Discuss as a group</a:t>
            </a:r>
          </a:p>
          <a:p>
            <a:pPr marL="0" indent="0">
              <a:spcBef>
                <a:spcPts val="0"/>
              </a:spcBef>
              <a:buClr>
                <a:schemeClr val="dk1"/>
              </a:buClr>
              <a:buSzPct val="25000"/>
            </a:pPr>
            <a:r>
              <a:rPr lang="en-US" dirty="0"/>
              <a:t>- Submit as an individual</a:t>
            </a:r>
          </a:p>
          <a:p>
            <a:pPr>
              <a:spcBef>
                <a:spcPts val="0"/>
              </a:spcBef>
              <a:buSzPct val="25000"/>
            </a:pPr>
            <a:endParaRPr sz="1100" i="1" dirty="0">
              <a:solidFill>
                <a:schemeClr val="dk1"/>
              </a:solidFill>
              <a:latin typeface="Arial"/>
              <a:ea typeface="Arial"/>
              <a:cs typeface="Arial"/>
              <a:sym typeface="Arial"/>
            </a:endParaRPr>
          </a:p>
          <a:p>
            <a:pPr>
              <a:spcBef>
                <a:spcPts val="0"/>
              </a:spcBef>
              <a:buSzPct val="25000"/>
            </a:pPr>
            <a:endParaRPr dirty="0"/>
          </a:p>
        </p:txBody>
      </p:sp>
      <p:pic>
        <p:nvPicPr>
          <p:cNvPr id="3" name="Picture 2">
            <a:extLst>
              <a:ext uri="{FF2B5EF4-FFF2-40B4-BE49-F238E27FC236}">
                <a16:creationId xmlns:a16="http://schemas.microsoft.com/office/drawing/2014/main" id="{990B519E-4D5F-4D9F-98A7-F23B9F7EC320}"/>
              </a:ext>
            </a:extLst>
          </p:cNvPr>
          <p:cNvPicPr>
            <a:picLocks noChangeAspect="1"/>
          </p:cNvPicPr>
          <p:nvPr/>
        </p:nvPicPr>
        <p:blipFill>
          <a:blip r:embed="rId4"/>
          <a:stretch>
            <a:fillRect/>
          </a:stretch>
        </p:blipFill>
        <p:spPr>
          <a:xfrm>
            <a:off x="888684" y="3025422"/>
            <a:ext cx="4109499" cy="3713402"/>
          </a:xfrm>
          <a:prstGeom prst="rect">
            <a:avLst/>
          </a:prstGeom>
          <a:ln>
            <a:solidFill>
              <a:schemeClr val="accent2">
                <a:lumMod val="75000"/>
              </a:schemeClr>
            </a:solidFill>
          </a:ln>
        </p:spPr>
      </p:pic>
      <p:sp>
        <p:nvSpPr>
          <p:cNvPr id="7" name="TextBox 6">
            <a:extLst>
              <a:ext uri="{FF2B5EF4-FFF2-40B4-BE49-F238E27FC236}">
                <a16:creationId xmlns:a16="http://schemas.microsoft.com/office/drawing/2014/main" id="{C7F12E12-A124-4CDF-A479-1F28C07360C0}"/>
              </a:ext>
            </a:extLst>
          </p:cNvPr>
          <p:cNvSpPr txBox="1"/>
          <p:nvPr/>
        </p:nvSpPr>
        <p:spPr>
          <a:xfrm>
            <a:off x="4998183" y="5876159"/>
            <a:ext cx="4109499" cy="923330"/>
          </a:xfrm>
          <a:prstGeom prst="rect">
            <a:avLst/>
          </a:prstGeom>
          <a:noFill/>
        </p:spPr>
        <p:txBody>
          <a:bodyPr wrap="square" rtlCol="0">
            <a:spAutoFit/>
          </a:bodyPr>
          <a:lstStyle/>
          <a:p>
            <a:r>
              <a:rPr lang="en-US" dirty="0">
                <a:solidFill>
                  <a:srgbClr val="FF0000"/>
                </a:solidFill>
              </a:rPr>
              <a:t>Located in the Resources Tab</a:t>
            </a:r>
          </a:p>
          <a:p>
            <a:r>
              <a:rPr lang="en-US" dirty="0">
                <a:solidFill>
                  <a:srgbClr val="FF0000"/>
                </a:solidFill>
              </a:rPr>
              <a:t>Under Examples and Templates:</a:t>
            </a:r>
          </a:p>
          <a:p>
            <a:r>
              <a:rPr lang="en-US" dirty="0">
                <a:solidFill>
                  <a:srgbClr val="FF0000"/>
                </a:solidFill>
              </a:rPr>
              <a:t>“Project Charter Template Blank NYU”</a:t>
            </a:r>
          </a:p>
        </p:txBody>
      </p:sp>
    </p:spTree>
    <p:extLst>
      <p:ext uri="{BB962C8B-B14F-4D97-AF65-F5344CB8AC3E}">
        <p14:creationId xmlns:p14="http://schemas.microsoft.com/office/powerpoint/2010/main" val="375173105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40"/>
        <p:cNvGrpSpPr/>
        <p:nvPr/>
      </p:nvGrpSpPr>
      <p:grpSpPr>
        <a:xfrm>
          <a:off x="0" y="0"/>
          <a:ext cx="0" cy="0"/>
          <a:chOff x="0" y="0"/>
          <a:chExt cx="0" cy="0"/>
        </a:xfrm>
      </p:grpSpPr>
      <p:sp>
        <p:nvSpPr>
          <p:cNvPr id="341" name="Shape 341"/>
          <p:cNvSpPr txBox="1">
            <a:spLocks noGrp="1"/>
          </p:cNvSpPr>
          <p:nvPr>
            <p:ph type="sldNum" idx="12"/>
          </p:nvPr>
        </p:nvSpPr>
        <p:spPr>
          <a:xfrm>
            <a:off x="6995832" y="5622551"/>
            <a:ext cx="2057400" cy="274500"/>
          </a:xfrm>
          <a:prstGeom prst="rect">
            <a:avLst/>
          </a:prstGeom>
          <a:noFill/>
          <a:ln>
            <a:noFill/>
          </a:ln>
        </p:spPr>
        <p:txBody>
          <a:bodyPr lIns="91425" tIns="45700" rIns="91425" bIns="45700" anchor="ctr" anchorCtr="0">
            <a:noAutofit/>
          </a:bodyPr>
          <a:lstStyle/>
          <a:p>
            <a:pPr algn="r" defTabSz="914400">
              <a:buSzPct val="25000"/>
            </a:pPr>
            <a:fld id="{00000000-1234-1234-1234-123412341234}" type="slidenum">
              <a:rPr lang="en-US" sz="1200" kern="0">
                <a:solidFill>
                  <a:srgbClr val="FF0000"/>
                </a:solidFill>
                <a:latin typeface="Arial"/>
                <a:ea typeface="Arial"/>
                <a:cs typeface="Arial"/>
                <a:sym typeface="Arial"/>
              </a:rPr>
              <a:pPr algn="r" defTabSz="914400">
                <a:buSzPct val="25000"/>
              </a:pPr>
              <a:t>32</a:t>
            </a:fld>
            <a:endParaRPr lang="en-US" sz="1200" kern="0">
              <a:solidFill>
                <a:srgbClr val="FF0000"/>
              </a:solidFill>
              <a:latin typeface="Arial"/>
              <a:ea typeface="Arial"/>
              <a:cs typeface="Arial"/>
              <a:sym typeface="Arial"/>
            </a:endParaRPr>
          </a:p>
        </p:txBody>
      </p:sp>
      <p:sp>
        <p:nvSpPr>
          <p:cNvPr id="342" name="Shape 342"/>
          <p:cNvSpPr txBox="1">
            <a:spLocks noGrp="1"/>
          </p:cNvSpPr>
          <p:nvPr>
            <p:ph type="body" idx="1"/>
          </p:nvPr>
        </p:nvSpPr>
        <p:spPr>
          <a:xfrm>
            <a:off x="130032" y="1089737"/>
            <a:ext cx="8923200" cy="612328"/>
          </a:xfrm>
          <a:prstGeom prst="rect">
            <a:avLst/>
          </a:prstGeom>
          <a:noFill/>
          <a:ln>
            <a:noFill/>
          </a:ln>
        </p:spPr>
        <p:txBody>
          <a:bodyPr lIns="91425" tIns="45700" rIns="91425" bIns="45700" anchor="t" anchorCtr="0">
            <a:noAutofit/>
          </a:bodyPr>
          <a:lstStyle/>
          <a:p>
            <a:pPr marL="0" indent="0">
              <a:spcBef>
                <a:spcPts val="0"/>
              </a:spcBef>
              <a:buClr>
                <a:schemeClr val="dk1"/>
              </a:buClr>
              <a:buSzPct val="25000"/>
            </a:pPr>
            <a:r>
              <a:rPr lang="en-US" dirty="0"/>
              <a:t>Assignment 1: Project Proposal</a:t>
            </a:r>
          </a:p>
          <a:p>
            <a:pPr marL="0" indent="0">
              <a:spcBef>
                <a:spcPts val="0"/>
              </a:spcBef>
              <a:buClr>
                <a:schemeClr val="dk1"/>
              </a:buClr>
              <a:buSzPct val="25000"/>
            </a:pPr>
            <a:endParaRPr lang="en-US" dirty="0"/>
          </a:p>
          <a:p>
            <a:pPr>
              <a:spcBef>
                <a:spcPts val="0"/>
              </a:spcBef>
              <a:buSzPct val="25000"/>
            </a:pPr>
            <a:endParaRPr sz="1100" i="1" dirty="0">
              <a:solidFill>
                <a:schemeClr val="dk1"/>
              </a:solidFill>
              <a:latin typeface="Arial"/>
              <a:ea typeface="Arial"/>
              <a:cs typeface="Arial"/>
              <a:sym typeface="Arial"/>
            </a:endParaRPr>
          </a:p>
          <a:p>
            <a:pPr>
              <a:spcBef>
                <a:spcPts val="0"/>
              </a:spcBef>
              <a:buSzPct val="25000"/>
            </a:pPr>
            <a:endParaRPr dirty="0"/>
          </a:p>
        </p:txBody>
      </p:sp>
      <p:sp>
        <p:nvSpPr>
          <p:cNvPr id="4" name="Shape 342">
            <a:extLst>
              <a:ext uri="{FF2B5EF4-FFF2-40B4-BE49-F238E27FC236}">
                <a16:creationId xmlns:a16="http://schemas.microsoft.com/office/drawing/2014/main" id="{99764D1C-0998-4F85-A262-D40E16FB9F07}"/>
              </a:ext>
            </a:extLst>
          </p:cNvPr>
          <p:cNvSpPr txBox="1">
            <a:spLocks/>
          </p:cNvSpPr>
          <p:nvPr/>
        </p:nvSpPr>
        <p:spPr>
          <a:xfrm>
            <a:off x="130032" y="2052192"/>
            <a:ext cx="8923200" cy="1244506"/>
          </a:xfrm>
          <a:prstGeom prst="rect">
            <a:avLst/>
          </a:prstGeom>
          <a:noFill/>
          <a:ln>
            <a:noFill/>
          </a:ln>
        </p:spPr>
        <p:txBody>
          <a:bodyPr lIns="91425" tIns="45700" rIns="91425" bIns="45700" anchor="t" anchorCtr="0">
            <a:noAutofit/>
          </a:bodyPr>
          <a:lstStyle>
            <a:defPPr marR="0" lvl="0" algn="l" rtl="0">
              <a:lnSpc>
                <a:spcPct val="100000"/>
              </a:lnSpc>
              <a:spcBef>
                <a:spcPts val="0"/>
              </a:spcBef>
              <a:spcAft>
                <a:spcPts val="0"/>
              </a:spcAft>
            </a:defPPr>
            <a:lvl1pPr marL="342900" marR="0" lvl="0" indent="-342900" algn="l" rtl="0">
              <a:lnSpc>
                <a:spcPct val="100000"/>
              </a:lnSpc>
              <a:spcBef>
                <a:spcPts val="640"/>
              </a:spcBef>
              <a:spcAft>
                <a:spcPts val="0"/>
              </a:spcAft>
              <a:buNone/>
              <a:defRPr sz="3200" b="0" i="0" u="none" strike="noStrike" cap="none">
                <a:solidFill>
                  <a:srgbClr val="57068C"/>
                </a:solidFill>
                <a:latin typeface="Calibri"/>
                <a:ea typeface="Calibri"/>
                <a:cs typeface="Calibri"/>
                <a:sym typeface="Calibri"/>
              </a:defRPr>
            </a:lvl1pPr>
            <a:lvl2pPr marL="628650" marR="0" lvl="1" indent="6350" algn="l" rtl="0">
              <a:lnSpc>
                <a:spcPct val="100000"/>
              </a:lnSpc>
              <a:spcBef>
                <a:spcPts val="560"/>
              </a:spcBef>
              <a:spcAft>
                <a:spcPts val="0"/>
              </a:spcAft>
              <a:buClr>
                <a:srgbClr val="57068C"/>
              </a:buClr>
              <a:buSzPct val="100000"/>
              <a:buFont typeface="Arial"/>
              <a:buChar char="•"/>
              <a:defRPr sz="2800" b="0" i="0" u="none" strike="noStrike" cap="none">
                <a:solidFill>
                  <a:srgbClr val="57068C"/>
                </a:solidFill>
                <a:latin typeface="Calibri"/>
                <a:ea typeface="Calibri"/>
                <a:cs typeface="Calibri"/>
                <a:sym typeface="Calibri"/>
              </a:defRPr>
            </a:lvl2pPr>
            <a:lvl3pPr marL="1085850" marR="0" lvl="2" indent="-19050" algn="l" rtl="0">
              <a:lnSpc>
                <a:spcPct val="100000"/>
              </a:lnSpc>
              <a:spcBef>
                <a:spcPts val="480"/>
              </a:spcBef>
              <a:spcAft>
                <a:spcPts val="0"/>
              </a:spcAft>
              <a:buClr>
                <a:srgbClr val="57068C"/>
              </a:buClr>
              <a:buSzPct val="100000"/>
              <a:buFont typeface="Courier New"/>
              <a:buChar char="o"/>
              <a:defRPr sz="2400" b="0" i="0" u="none" strike="noStrike" cap="none">
                <a:solidFill>
                  <a:srgbClr val="57068C"/>
                </a:solidFill>
                <a:latin typeface="Calibri"/>
                <a:ea typeface="Calibri"/>
                <a:cs typeface="Calibri"/>
                <a:sym typeface="Calibri"/>
              </a:defRPr>
            </a:lvl3pPr>
            <a:lvl4pPr marL="1600200" marR="0" lvl="3" indent="-101600" algn="l" rtl="0">
              <a:lnSpc>
                <a:spcPct val="100000"/>
              </a:lnSpc>
              <a:spcBef>
                <a:spcPts val="400"/>
              </a:spcBef>
              <a:spcAft>
                <a:spcPts val="0"/>
              </a:spcAft>
              <a:buClr>
                <a:srgbClr val="57068C"/>
              </a:buClr>
              <a:buSzPct val="100000"/>
              <a:buFont typeface="Noto Sans Symbols"/>
              <a:buChar char="▪"/>
              <a:defRPr sz="2000" b="0" i="0" u="none" strike="noStrike" cap="none">
                <a:solidFill>
                  <a:srgbClr val="57068C"/>
                </a:solidFill>
                <a:latin typeface="Calibri"/>
                <a:ea typeface="Calibri"/>
                <a:cs typeface="Calibri"/>
                <a:sym typeface="Calibri"/>
              </a:defRPr>
            </a:lvl4pPr>
            <a:lvl5pPr marL="2114550" marR="0" lvl="4" indent="-196850" algn="l" rtl="0">
              <a:lnSpc>
                <a:spcPct val="100000"/>
              </a:lnSpc>
              <a:spcBef>
                <a:spcPts val="280"/>
              </a:spcBef>
              <a:spcAft>
                <a:spcPts val="0"/>
              </a:spcAft>
              <a:buClr>
                <a:schemeClr val="dk1"/>
              </a:buClr>
              <a:buSzPct val="100000"/>
              <a:buFont typeface="Noto Sans Symbols"/>
              <a:buChar char="➢"/>
              <a:defRPr sz="1400" b="0" i="0" u="none" strike="noStrike" cap="none">
                <a:solidFill>
                  <a:schemeClr val="dk1"/>
                </a:solidFill>
                <a:latin typeface="Arial"/>
                <a:ea typeface="Arial"/>
                <a:cs typeface="Arial"/>
                <a:sym typeface="Arial"/>
              </a:defRPr>
            </a:lvl5pPr>
            <a:lvl6pPr marL="2514600" marR="0" lvl="5"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6pPr>
            <a:lvl7pPr marL="2971800" marR="0" lvl="6"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7pPr>
            <a:lvl8pPr marL="3429000" marR="0" lvl="7"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8pPr>
            <a:lvl9pPr marL="3886200" marR="0" lvl="8" indent="-101600" algn="l" rtl="0">
              <a:lnSpc>
                <a:spcPct val="100000"/>
              </a:lnSpc>
              <a:spcBef>
                <a:spcPts val="400"/>
              </a:spcBef>
              <a:spcAft>
                <a:spcPts val="0"/>
              </a:spcAft>
              <a:buClr>
                <a:schemeClr val="dk1"/>
              </a:buClr>
              <a:buSzPct val="100000"/>
              <a:buFont typeface="Arial"/>
              <a:buChar char="•"/>
              <a:defRPr sz="2000" b="0" i="0" u="none" strike="noStrike" cap="none">
                <a:solidFill>
                  <a:schemeClr val="dk1"/>
                </a:solidFill>
                <a:latin typeface="Arial"/>
                <a:ea typeface="Arial"/>
                <a:cs typeface="Arial"/>
                <a:sym typeface="Arial"/>
              </a:defRPr>
            </a:lvl9pPr>
          </a:lstStyle>
          <a:p>
            <a:pPr marL="457200" indent="-228600" defTabSz="914400">
              <a:spcBef>
                <a:spcPts val="0"/>
              </a:spcBef>
              <a:buFontTx/>
              <a:buChar char="●"/>
            </a:pPr>
            <a:r>
              <a:rPr lang="en-US" kern="0" dirty="0">
                <a:solidFill>
                  <a:srgbClr val="000000"/>
                </a:solidFill>
              </a:rPr>
              <a:t>Project proposal rubric</a:t>
            </a:r>
          </a:p>
          <a:p>
            <a:pPr marL="457200" indent="-228600" defTabSz="914400">
              <a:spcBef>
                <a:spcPts val="0"/>
              </a:spcBef>
              <a:buFontTx/>
              <a:buChar char="●"/>
            </a:pPr>
            <a:r>
              <a:rPr lang="en-US" kern="0" dirty="0">
                <a:solidFill>
                  <a:srgbClr val="000000"/>
                </a:solidFill>
              </a:rPr>
              <a:t>Example of completed proposal</a:t>
            </a:r>
            <a:endParaRPr lang="en-US" kern="0" dirty="0"/>
          </a:p>
          <a:p>
            <a:pPr defTabSz="914400">
              <a:spcBef>
                <a:spcPts val="0"/>
              </a:spcBef>
              <a:buSzPct val="25000"/>
            </a:pPr>
            <a:endParaRPr lang="en-US" sz="1100" i="1" kern="0" dirty="0">
              <a:solidFill>
                <a:schemeClr val="dk1"/>
              </a:solidFill>
              <a:latin typeface="Arial"/>
              <a:ea typeface="Arial"/>
              <a:cs typeface="Arial"/>
              <a:sym typeface="Arial"/>
            </a:endParaRPr>
          </a:p>
          <a:p>
            <a:pPr defTabSz="914400">
              <a:spcBef>
                <a:spcPts val="0"/>
              </a:spcBef>
              <a:buSzPct val="25000"/>
            </a:pPr>
            <a:endParaRPr lang="en-US" kern="0" dirty="0"/>
          </a:p>
        </p:txBody>
      </p:sp>
      <p:sp>
        <p:nvSpPr>
          <p:cNvPr id="7" name="TextBox 6">
            <a:extLst>
              <a:ext uri="{FF2B5EF4-FFF2-40B4-BE49-F238E27FC236}">
                <a16:creationId xmlns:a16="http://schemas.microsoft.com/office/drawing/2014/main" id="{93ADCE75-DEDF-4CCB-BA0E-3DDE1A49286E}"/>
              </a:ext>
            </a:extLst>
          </p:cNvPr>
          <p:cNvSpPr txBox="1"/>
          <p:nvPr/>
        </p:nvSpPr>
        <p:spPr>
          <a:xfrm>
            <a:off x="2536882" y="3851527"/>
            <a:ext cx="4109499" cy="923330"/>
          </a:xfrm>
          <a:prstGeom prst="rect">
            <a:avLst/>
          </a:prstGeom>
          <a:noFill/>
        </p:spPr>
        <p:txBody>
          <a:bodyPr wrap="square" rtlCol="0">
            <a:spAutoFit/>
          </a:bodyPr>
          <a:lstStyle/>
          <a:p>
            <a:r>
              <a:rPr lang="en-US" dirty="0">
                <a:solidFill>
                  <a:srgbClr val="FF0000"/>
                </a:solidFill>
              </a:rPr>
              <a:t>Located in the Resources Tab</a:t>
            </a:r>
          </a:p>
          <a:p>
            <a:r>
              <a:rPr lang="en-US" dirty="0">
                <a:solidFill>
                  <a:srgbClr val="FF0000"/>
                </a:solidFill>
              </a:rPr>
              <a:t>Under Examples and Templates:</a:t>
            </a:r>
          </a:p>
          <a:p>
            <a:r>
              <a:rPr lang="en-US" dirty="0">
                <a:solidFill>
                  <a:srgbClr val="FF0000"/>
                </a:solidFill>
              </a:rPr>
              <a:t>“Project Charter NYU DOT Example”</a:t>
            </a:r>
          </a:p>
        </p:txBody>
      </p:sp>
    </p:spTree>
    <p:extLst>
      <p:ext uri="{BB962C8B-B14F-4D97-AF65-F5344CB8AC3E}">
        <p14:creationId xmlns:p14="http://schemas.microsoft.com/office/powerpoint/2010/main" val="91749224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414"/>
        <p:cNvGrpSpPr/>
        <p:nvPr/>
      </p:nvGrpSpPr>
      <p:grpSpPr>
        <a:xfrm>
          <a:off x="0" y="0"/>
          <a:ext cx="0" cy="0"/>
          <a:chOff x="0" y="0"/>
          <a:chExt cx="0" cy="0"/>
        </a:xfrm>
      </p:grpSpPr>
      <p:sp>
        <p:nvSpPr>
          <p:cNvPr id="415" name="Shape 415"/>
          <p:cNvSpPr txBox="1">
            <a:spLocks noGrp="1"/>
          </p:cNvSpPr>
          <p:nvPr>
            <p:ph type="sldNum" idx="12"/>
          </p:nvPr>
        </p:nvSpPr>
        <p:spPr>
          <a:xfrm>
            <a:off x="6995832" y="5622551"/>
            <a:ext cx="2057400" cy="274500"/>
          </a:xfrm>
          <a:prstGeom prst="rect">
            <a:avLst/>
          </a:prstGeom>
          <a:noFill/>
          <a:ln>
            <a:noFill/>
          </a:ln>
        </p:spPr>
        <p:txBody>
          <a:bodyPr lIns="91425" tIns="45700" rIns="91425" bIns="45700" anchor="ctr" anchorCtr="0">
            <a:noAutofit/>
          </a:bodyPr>
          <a:lstStyle/>
          <a:p>
            <a:pPr algn="r" defTabSz="914400">
              <a:buSzPct val="25000"/>
              <a:defRPr/>
            </a:pPr>
            <a:fld id="{00000000-1234-1234-1234-123412341234}" type="slidenum">
              <a:rPr lang="en-US" sz="1200" kern="0">
                <a:solidFill>
                  <a:srgbClr val="FF0000"/>
                </a:solidFill>
                <a:latin typeface="Arial"/>
                <a:ea typeface="Arial"/>
                <a:cs typeface="Arial"/>
                <a:sym typeface="Arial"/>
              </a:rPr>
              <a:pPr algn="r" defTabSz="914400">
                <a:buSzPct val="25000"/>
                <a:defRPr/>
              </a:pPr>
              <a:t>33</a:t>
            </a:fld>
            <a:endParaRPr lang="en-US" sz="1200" kern="0">
              <a:solidFill>
                <a:srgbClr val="FF0000"/>
              </a:solidFill>
              <a:latin typeface="Arial"/>
              <a:ea typeface="Arial"/>
              <a:cs typeface="Arial"/>
              <a:sym typeface="Arial"/>
            </a:endParaRPr>
          </a:p>
        </p:txBody>
      </p:sp>
      <p:sp>
        <p:nvSpPr>
          <p:cNvPr id="416" name="Shape 416"/>
          <p:cNvSpPr txBox="1">
            <a:spLocks noGrp="1"/>
          </p:cNvSpPr>
          <p:nvPr>
            <p:ph type="body" idx="1"/>
          </p:nvPr>
        </p:nvSpPr>
        <p:spPr>
          <a:xfrm>
            <a:off x="220800" y="1286596"/>
            <a:ext cx="8923200" cy="3973500"/>
          </a:xfrm>
          <a:prstGeom prst="rect">
            <a:avLst/>
          </a:prstGeom>
          <a:noFill/>
          <a:ln>
            <a:noFill/>
          </a:ln>
        </p:spPr>
        <p:txBody>
          <a:bodyPr lIns="91425" tIns="45700" rIns="91425" bIns="45700" anchor="t" anchorCtr="0">
            <a:noAutofit/>
          </a:bodyPr>
          <a:lstStyle/>
          <a:p>
            <a:pPr marL="0" indent="0">
              <a:spcBef>
                <a:spcPts val="0"/>
              </a:spcBef>
              <a:buClr>
                <a:schemeClr val="dk1"/>
              </a:buClr>
              <a:buSzPct val="25000"/>
            </a:pPr>
            <a:r>
              <a:rPr lang="en-US" dirty="0"/>
              <a:t>Screen Tour: Automated Project Intake</a:t>
            </a:r>
          </a:p>
          <a:p>
            <a:pPr marL="0" indent="0">
              <a:spcBef>
                <a:spcPts val="0"/>
              </a:spcBef>
              <a:buClr>
                <a:schemeClr val="dk1"/>
              </a:buClr>
              <a:buSzPct val="25000"/>
            </a:pPr>
            <a:endParaRPr lang="en-US" dirty="0"/>
          </a:p>
          <a:p>
            <a:pPr marL="0" indent="0">
              <a:spcBef>
                <a:spcPts val="0"/>
              </a:spcBef>
              <a:buClr>
                <a:schemeClr val="dk1"/>
              </a:buClr>
              <a:buSzPct val="25000"/>
            </a:pPr>
            <a:r>
              <a:rPr lang="en-US" sz="2400" dirty="0">
                <a:hlinkClick r:id="rId3"/>
              </a:rPr>
              <a:t>https://www.nyu.edu/about/leadership-university-administration/office-of-the-president/office-of-the-executivevicepresident/information-technology/program-services/toolkit.html</a:t>
            </a:r>
            <a:endParaRPr lang="en-US" sz="2400" dirty="0"/>
          </a:p>
          <a:p>
            <a:pPr marL="0" indent="0">
              <a:spcBef>
                <a:spcPts val="0"/>
              </a:spcBef>
              <a:buClr>
                <a:schemeClr val="dk1"/>
              </a:buClr>
              <a:buSzPct val="25000"/>
            </a:pPr>
            <a:endParaRPr dirty="0"/>
          </a:p>
          <a:p>
            <a:pPr marL="0">
              <a:spcBef>
                <a:spcPts val="0"/>
              </a:spcBef>
            </a:pPr>
            <a:endParaRPr sz="2400" dirty="0">
              <a:solidFill>
                <a:srgbClr val="000000"/>
              </a:solidFill>
            </a:endParaRPr>
          </a:p>
          <a:p>
            <a:pPr>
              <a:spcBef>
                <a:spcPts val="0"/>
              </a:spcBef>
              <a:buSzPct val="25000"/>
            </a:pPr>
            <a:endParaRPr sz="1100" i="1" dirty="0">
              <a:solidFill>
                <a:schemeClr val="dk1"/>
              </a:solidFill>
              <a:latin typeface="Arial"/>
              <a:ea typeface="Arial"/>
              <a:cs typeface="Arial"/>
              <a:sym typeface="Arial"/>
            </a:endParaRPr>
          </a:p>
          <a:p>
            <a:pPr>
              <a:spcBef>
                <a:spcPts val="0"/>
              </a:spcBef>
              <a:buSzPct val="25000"/>
            </a:pPr>
            <a:endParaRPr dirty="0"/>
          </a:p>
        </p:txBody>
      </p:sp>
    </p:spTree>
    <p:extLst>
      <p:ext uri="{BB962C8B-B14F-4D97-AF65-F5344CB8AC3E}">
        <p14:creationId xmlns:p14="http://schemas.microsoft.com/office/powerpoint/2010/main" val="260252943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427"/>
        <p:cNvGrpSpPr/>
        <p:nvPr/>
      </p:nvGrpSpPr>
      <p:grpSpPr>
        <a:xfrm>
          <a:off x="0" y="0"/>
          <a:ext cx="0" cy="0"/>
          <a:chOff x="0" y="0"/>
          <a:chExt cx="0" cy="0"/>
        </a:xfrm>
      </p:grpSpPr>
      <p:sp>
        <p:nvSpPr>
          <p:cNvPr id="428" name="Shape 428"/>
          <p:cNvSpPr txBox="1">
            <a:spLocks noGrp="1"/>
          </p:cNvSpPr>
          <p:nvPr>
            <p:ph type="title"/>
          </p:nvPr>
        </p:nvSpPr>
        <p:spPr>
          <a:xfrm>
            <a:off x="5145943" y="1337716"/>
            <a:ext cx="3592200" cy="857400"/>
          </a:xfrm>
          <a:prstGeom prst="rect">
            <a:avLst/>
          </a:prstGeom>
          <a:noFill/>
          <a:ln>
            <a:noFill/>
          </a:ln>
        </p:spPr>
        <p:txBody>
          <a:bodyPr lIns="91425" tIns="45700" rIns="91425" bIns="45700" anchor="t" anchorCtr="0">
            <a:noAutofit/>
          </a:bodyPr>
          <a:lstStyle/>
          <a:p>
            <a:pPr>
              <a:buSzPct val="25000"/>
            </a:pPr>
            <a:r>
              <a:rPr lang="en-US" dirty="0"/>
              <a:t>Session Recap</a:t>
            </a:r>
          </a:p>
        </p:txBody>
      </p:sp>
      <p:sp>
        <p:nvSpPr>
          <p:cNvPr id="429" name="Shape 429"/>
          <p:cNvSpPr txBox="1">
            <a:spLocks noGrp="1"/>
          </p:cNvSpPr>
          <p:nvPr>
            <p:ph type="sldNum" idx="12"/>
          </p:nvPr>
        </p:nvSpPr>
        <p:spPr>
          <a:xfrm>
            <a:off x="6942043" y="5624512"/>
            <a:ext cx="2057400" cy="274500"/>
          </a:xfrm>
          <a:prstGeom prst="rect">
            <a:avLst/>
          </a:prstGeom>
          <a:noFill/>
          <a:ln>
            <a:noFill/>
          </a:ln>
        </p:spPr>
        <p:txBody>
          <a:bodyPr lIns="91425" tIns="45700" rIns="91425" bIns="45700" anchor="ctr" anchorCtr="0">
            <a:noAutofit/>
          </a:bodyPr>
          <a:lstStyle/>
          <a:p>
            <a:pPr algn="r" defTabSz="914400">
              <a:buSzPct val="25000"/>
            </a:pPr>
            <a:fld id="{00000000-1234-1234-1234-123412341234}" type="slidenum">
              <a:rPr lang="en-US" sz="1200" kern="0">
                <a:solidFill>
                  <a:srgbClr val="FF0000"/>
                </a:solidFill>
                <a:latin typeface="Arial"/>
                <a:ea typeface="Arial"/>
                <a:cs typeface="Arial"/>
                <a:sym typeface="Arial"/>
              </a:rPr>
              <a:pPr algn="r" defTabSz="914400">
                <a:buSzPct val="25000"/>
              </a:pPr>
              <a:t>34</a:t>
            </a:fld>
            <a:endParaRPr lang="en-US" sz="1200" kern="0">
              <a:solidFill>
                <a:srgbClr val="FF0000"/>
              </a:solidFill>
              <a:latin typeface="Arial"/>
              <a:ea typeface="Arial"/>
              <a:cs typeface="Arial"/>
              <a:sym typeface="Arial"/>
            </a:endParaRPr>
          </a:p>
        </p:txBody>
      </p:sp>
      <p:sp>
        <p:nvSpPr>
          <p:cNvPr id="431" name="Shape 431"/>
          <p:cNvSpPr txBox="1"/>
          <p:nvPr/>
        </p:nvSpPr>
        <p:spPr>
          <a:xfrm>
            <a:off x="5096340" y="3500125"/>
            <a:ext cx="3815700" cy="1087500"/>
          </a:xfrm>
          <a:prstGeom prst="rect">
            <a:avLst/>
          </a:prstGeom>
          <a:noFill/>
          <a:ln>
            <a:noFill/>
          </a:ln>
        </p:spPr>
        <p:txBody>
          <a:bodyPr lIns="91425" tIns="91425" rIns="91425" bIns="91425" anchor="ctr" anchorCtr="0">
            <a:noAutofit/>
          </a:bodyPr>
          <a:lstStyle/>
          <a:p>
            <a:pPr marL="457200" indent="-381000" defTabSz="914400">
              <a:spcBef>
                <a:spcPts val="480"/>
              </a:spcBef>
              <a:buClr>
                <a:srgbClr val="57068C"/>
              </a:buClr>
              <a:buSzPct val="100000"/>
              <a:buFont typeface="Calibri"/>
              <a:buChar char="●"/>
            </a:pPr>
            <a:r>
              <a:rPr lang="en-US" sz="2400" kern="0" dirty="0">
                <a:solidFill>
                  <a:srgbClr val="57068C"/>
                </a:solidFill>
                <a:latin typeface="Calibri"/>
                <a:ea typeface="Calibri"/>
                <a:cs typeface="Calibri"/>
                <a:sym typeface="Calibri"/>
              </a:rPr>
              <a:t>Obtain course books</a:t>
            </a:r>
          </a:p>
          <a:p>
            <a:pPr marL="457200" indent="-381000" defTabSz="914400">
              <a:spcBef>
                <a:spcPts val="480"/>
              </a:spcBef>
              <a:buClr>
                <a:srgbClr val="57068C"/>
              </a:buClr>
              <a:buSzPct val="100000"/>
              <a:buFont typeface="Calibri"/>
              <a:buChar char="●"/>
            </a:pPr>
            <a:r>
              <a:rPr lang="en-US" sz="2400" kern="0" dirty="0">
                <a:solidFill>
                  <a:srgbClr val="57068C"/>
                </a:solidFill>
                <a:latin typeface="Calibri"/>
                <a:ea typeface="Calibri"/>
                <a:cs typeface="Calibri"/>
                <a:sym typeface="Calibri"/>
              </a:rPr>
              <a:t>Familiarize yourself with NYU Classes / Syllabus</a:t>
            </a:r>
          </a:p>
          <a:p>
            <a:pPr marL="457200" indent="-381000" defTabSz="914400">
              <a:spcBef>
                <a:spcPts val="480"/>
              </a:spcBef>
              <a:buClr>
                <a:srgbClr val="57068C"/>
              </a:buClr>
              <a:buSzPct val="100000"/>
              <a:buFont typeface="Calibri"/>
              <a:buChar char="●"/>
            </a:pPr>
            <a:r>
              <a:rPr lang="en-US" sz="2400" kern="0" dirty="0">
                <a:solidFill>
                  <a:srgbClr val="57068C"/>
                </a:solidFill>
                <a:latin typeface="Calibri"/>
                <a:ea typeface="Calibri"/>
                <a:cs typeface="Calibri"/>
                <a:sym typeface="Calibri"/>
              </a:rPr>
              <a:t>Tests contain material from readings and in-class discussions</a:t>
            </a:r>
          </a:p>
          <a:p>
            <a:pPr marL="457200" indent="-381000" defTabSz="914400">
              <a:spcBef>
                <a:spcPts val="480"/>
              </a:spcBef>
              <a:buClr>
                <a:srgbClr val="57068C"/>
              </a:buClr>
              <a:buSzPct val="100000"/>
              <a:buFont typeface="Calibri"/>
              <a:buChar char="●"/>
            </a:pPr>
            <a:r>
              <a:rPr lang="en-US" sz="2400" kern="0" dirty="0">
                <a:solidFill>
                  <a:srgbClr val="57068C"/>
                </a:solidFill>
                <a:latin typeface="Calibri"/>
                <a:ea typeface="Calibri"/>
                <a:cs typeface="Calibri"/>
                <a:sym typeface="Calibri"/>
              </a:rPr>
              <a:t>Reading due for next class </a:t>
            </a:r>
          </a:p>
          <a:p>
            <a:pPr defTabSz="914400">
              <a:spcBef>
                <a:spcPts val="480"/>
              </a:spcBef>
            </a:pPr>
            <a:endParaRPr sz="2400" kern="0" dirty="0">
              <a:solidFill>
                <a:srgbClr val="57068C"/>
              </a:solidFill>
              <a:latin typeface="Calibri"/>
              <a:ea typeface="Calibri"/>
              <a:cs typeface="Calibri"/>
              <a:sym typeface="Calibri"/>
            </a:endParaRPr>
          </a:p>
        </p:txBody>
      </p:sp>
      <p:pic>
        <p:nvPicPr>
          <p:cNvPr id="3" name="Picture 2">
            <a:extLst>
              <a:ext uri="{FF2B5EF4-FFF2-40B4-BE49-F238E27FC236}">
                <a16:creationId xmlns:a16="http://schemas.microsoft.com/office/drawing/2014/main" id="{EA376C2C-340B-475F-BCBE-ADDAA275C867}"/>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323151" y="1766418"/>
            <a:ext cx="4561681" cy="3042651"/>
          </a:xfrm>
          <a:prstGeom prst="rect">
            <a:avLst/>
          </a:prstGeom>
        </p:spPr>
      </p:pic>
    </p:spTree>
    <p:extLst>
      <p:ext uri="{BB962C8B-B14F-4D97-AF65-F5344CB8AC3E}">
        <p14:creationId xmlns:p14="http://schemas.microsoft.com/office/powerpoint/2010/main" val="553535858"/>
      </p:ext>
    </p:extLst>
  </p:cSld>
  <p:clrMapOvr>
    <a:masterClrMapping/>
  </p:clrMapOvr>
</p:sld>
</file>

<file path=ppt/theme/theme1.xml><?xml version="1.0" encoding="utf-8"?>
<a:theme xmlns:a="http://schemas.openxmlformats.org/drawingml/2006/main" name="Presentation Deck for Faculty_2014">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Office Theme">
  <a:themeElements>
    <a:clrScheme name="MSFT_04_Education">
      <a:dk1>
        <a:sysClr val="windowText" lastClr="000000"/>
      </a:dk1>
      <a:lt1>
        <a:sysClr val="window" lastClr="FFFFFF"/>
      </a:lt1>
      <a:dk2>
        <a:srgbClr val="44546A"/>
      </a:dk2>
      <a:lt2>
        <a:srgbClr val="E7E6E6"/>
      </a:lt2>
      <a:accent1>
        <a:srgbClr val="B2606E"/>
      </a:accent1>
      <a:accent2>
        <a:srgbClr val="0F3955"/>
      </a:accent2>
      <a:accent3>
        <a:srgbClr val="FFC000"/>
      </a:accent3>
      <a:accent4>
        <a:srgbClr val="BF678E"/>
      </a:accent4>
      <a:accent5>
        <a:srgbClr val="731F1C"/>
      </a:accent5>
      <a:accent6>
        <a:srgbClr val="7A9E56"/>
      </a:accent6>
      <a:hlink>
        <a:srgbClr val="00B0F0"/>
      </a:hlink>
      <a:folHlink>
        <a:srgbClr val="595959"/>
      </a:folHlink>
    </a:clrScheme>
    <a:fontScheme name="MSFT_04_Education">
      <a:majorFont>
        <a:latin typeface="Corbel"/>
        <a:ea typeface=""/>
        <a:cs typeface=""/>
      </a:majorFont>
      <a:minorFont>
        <a:latin typeface="Calibri Ligh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ducation_Template_CA - v3" id="{05BEC7B3-9C4F-4697-9BCB-CF8E9EC8EB39}" vid="{BBA0308C-16F9-454C-BD0F-1B17E2C0FD42}"/>
    </a:ext>
  </a:extLst>
</a:theme>
</file>

<file path=ppt/theme/theme3.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Presentation Deck for Faculty_2014">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5.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1062</TotalTime>
  <Words>2141</Words>
  <Application>Microsoft Office PowerPoint</Application>
  <PresentationFormat>On-screen Show (4:3)</PresentationFormat>
  <Paragraphs>528</Paragraphs>
  <Slides>34</Slides>
  <Notes>22</Notes>
  <HiddenSlides>0</HiddenSlides>
  <MMClips>0</MMClips>
  <ScaleCrop>false</ScaleCrop>
  <HeadingPairs>
    <vt:vector size="6" baseType="variant">
      <vt:variant>
        <vt:lpstr>Fonts Used</vt:lpstr>
      </vt:variant>
      <vt:variant>
        <vt:i4>11</vt:i4>
      </vt:variant>
      <vt:variant>
        <vt:lpstr>Theme</vt:lpstr>
      </vt:variant>
      <vt:variant>
        <vt:i4>5</vt:i4>
      </vt:variant>
      <vt:variant>
        <vt:lpstr>Slide Titles</vt:lpstr>
      </vt:variant>
      <vt:variant>
        <vt:i4>34</vt:i4>
      </vt:variant>
    </vt:vector>
  </HeadingPairs>
  <TitlesOfParts>
    <vt:vector size="50" baseType="lpstr">
      <vt:lpstr>arial</vt:lpstr>
      <vt:lpstr>arial</vt:lpstr>
      <vt:lpstr>Arial,Helvetica</vt:lpstr>
      <vt:lpstr>Calibri</vt:lpstr>
      <vt:lpstr>Calibri Light</vt:lpstr>
      <vt:lpstr>Corbel</vt:lpstr>
      <vt:lpstr>Courier New</vt:lpstr>
      <vt:lpstr>Noto Sans Symbols</vt:lpstr>
      <vt:lpstr>Times New Roman</vt:lpstr>
      <vt:lpstr>Trebuchet MS</vt:lpstr>
      <vt:lpstr>Wingdings</vt:lpstr>
      <vt:lpstr>Presentation Deck for Faculty_2014</vt:lpstr>
      <vt:lpstr>1_Office Theme</vt:lpstr>
      <vt:lpstr>Office Theme</vt:lpstr>
      <vt:lpstr>1_Presentation Deck for Faculty_2014</vt:lpstr>
      <vt:lpstr>Custom Design</vt:lpstr>
      <vt:lpstr>PowerPoint Presentation</vt:lpstr>
      <vt:lpstr>Agenda</vt:lpstr>
      <vt:lpstr>PowerPoint Presentation</vt:lpstr>
      <vt:lpstr>PowerPoint Presentation</vt:lpstr>
      <vt:lpstr>Team &amp; Project Selection </vt:lpstr>
      <vt:lpstr>Team &amp; Project Selection </vt:lpstr>
      <vt:lpstr>Today’s Deep Dive Exercise</vt:lpstr>
      <vt:lpstr>PowerPoint Presentation</vt:lpstr>
      <vt:lpstr>PowerPoint Presentation</vt:lpstr>
      <vt:lpstr>PowerPoint Presentation</vt:lpstr>
      <vt:lpstr>PowerPoint Presentation</vt:lpstr>
      <vt:lpstr>PowerPoint Presentation</vt:lpstr>
      <vt:lpstr>Understand the Drivers for  Change: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Session Recap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Edward Kleinert</dc:creator>
  <cp:lastModifiedBy>Yael Israel</cp:lastModifiedBy>
  <cp:revision>9</cp:revision>
  <cp:lastPrinted>2021-02-01T23:03:55Z</cp:lastPrinted>
  <dcterms:created xsi:type="dcterms:W3CDTF">2017-02-19T02:06:58Z</dcterms:created>
  <dcterms:modified xsi:type="dcterms:W3CDTF">2021-02-02T21:13:49Z</dcterms:modified>
</cp:coreProperties>
</file>